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90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F9A2E-95F7-4119-AD4C-FB32AB4C180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3FC74-C882-4DC9-BA34-5C571DEA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5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4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985760" cy="418322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как гарантия информационной безопасности школьников.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оценка цифровой грамотности учеников.
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5512" y="4152260"/>
            <a:ext cx="352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Подготовила: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Кохацкая</a:t>
            </a:r>
            <a:r>
              <a:rPr lang="ru-RU" b="1" dirty="0" smtClean="0">
                <a:solidFill>
                  <a:srgbClr val="C00000"/>
                </a:solidFill>
              </a:rPr>
              <a:t> Светлана Валериевна, учитель начальных классов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оценка цифровой грамотности у учеников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подходы и задачи
</a:t>
            </a: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цифровой грамотности включает развитие навыков безопасного и эффективного использования информационных технологий. Важна системная работа через образовательные программы и практические занятия в школьном курсе.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оценки цифровой грамотности
</a:t>
            </a: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цифровой грамотности осуществляется с помощью тестирования, проектов и наблюдения за практическими навыками. Анализ результатов позволяет корректировать образовательные методы и повышать уровень безопасности учеников.
</a:t>
            </a:r>
            <a:endParaRPr lang="en-US" sz="11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9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
Цифровая грамотность — основа безопасного будущего
</a:t>
            </a:r>
            <a:endParaRPr lang="en-US" sz="297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образование, системная оценка и вовлечение семей формируют надёжную защиту детей в цифровом пространстве, обеспечивая устойчивое развитие навыков информационной безопасности.
</a:t>
            </a:r>
            <a:endParaRPr lang="en-US" sz="16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3501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цифровой безопасности для школьников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986828" y="2064150"/>
            <a:ext cx="3325497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российских детей пользуются интернетом, сталкиваясь с киберугрозами и дезинформацией. Законодательство и </a:t>
            </a:r>
            <a:r>
              <a:rPr lang="en-US" sz="1507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</a:t>
            </a:r>
            <a:r>
              <a:rPr lang="ru-RU" sz="1507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7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</a:t>
            </a:r>
            <a:r>
              <a:rPr lang="ru-RU" sz="1507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</a:t>
            </a:r>
            <a:r>
              <a:rPr lang="en-US" sz="1507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 работать в области цифровой грамотности с 2018 года.
</a:t>
            </a:r>
            <a:endParaRPr lang="en-US" sz="150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2175" y="313975"/>
            <a:ext cx="80355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цифровой грамотности
</a:t>
            </a:r>
            <a:endParaRPr lang="en-US" sz="2376" dirty="0">
              <a:solidFill>
                <a:prstClr val="black"/>
              </a:solidFill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15000"/>
              </a:lnSpc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навыки в цифровой среде
</a:t>
            </a: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программным обеспечением и интернет-ресурсами лежит в основе цифровой грамотности, обеспечивая базу для безопасного взаимодействия в интернете.
</a:t>
            </a:r>
            <a:endParaRPr lang="en-US" sz="1447" dirty="0">
              <a:solidFill>
                <a:prstClr val="black"/>
              </a:solidFill>
            </a:endParaRPr>
          </a:p>
        </p:txBody>
      </p:sp>
      <p:sp>
        <p:nvSpPr>
          <p:cNvPr id="8" name="Text 3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оценка информации
</a:t>
            </a: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анализа достоверности источников и выявления фейковых новостей помогают школьникам формировать осознанный информационный выбор и противостоять манипуляциям.
</a:t>
            </a:r>
            <a:endParaRPr lang="en-US" sz="1370" dirty="0">
              <a:solidFill>
                <a:prstClr val="black"/>
              </a:solidFill>
            </a:endParaRPr>
          </a:p>
        </p:txBody>
      </p:sp>
      <p:sp>
        <p:nvSpPr>
          <p:cNvPr id="9" name="Text 4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кибербезопасности и самозащиты
</a:t>
            </a: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защите личных данных и безопасном поведении в сети важны для предотвращения утечек и киберугроз в повседневной онлайн-активности.
</a:t>
            </a:r>
            <a:endParaRPr lang="en-US" sz="137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цифровой грамотности российских школьников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Слабее всего проявляются навыки безопасного поведения у подростков 12-14 лет, что требует особого внимания педагогов.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навыки растут с возрастом, но безопасность оставляет желать лучшего в раннем подростковом возрасте.
</a:t>
            </a:r>
            <a:endParaRPr lang="en-US" sz="1427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Минпросвещения РФ, 2023
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школьников в интернете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
</a:t>
            </a:r>
            <a:endParaRPr lang="en-US" sz="1586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8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и травля через цифровые каналы часто приводят к стрессу и социальной изоляции детей.
</a:t>
            </a:r>
            <a:endParaRPr lang="en-US" sz="1381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Онлайн-мошенничество
</a:t>
            </a:r>
            <a:endParaRPr lang="en-US" sz="1507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с целью получить личные данные или деньги влияет на безопасность и финансовое благополучие подростков.
</a:t>
            </a:r>
            <a:endParaRPr lang="en-US" sz="1365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личных данных
</a:t>
            </a:r>
            <a:endParaRPr lang="en-US" sz="1507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2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обращение с информацией повышает риск кражи личности и других угроз конфиденциальности.
</a:t>
            </a:r>
            <a:endParaRPr lang="en-US" sz="1423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медиаграмотностью
</a:t>
            </a:r>
            <a:endParaRPr lang="en-US" sz="1507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7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умения критически оценивать контент дети становятся уязвимы к дезинформации и манипуляциям</a:t>
            </a:r>
            <a:r>
              <a:rPr lang="en-US" sz="80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
</a:t>
            </a:r>
            <a:endParaRPr lang="en-US" sz="127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24" y="1406675"/>
            <a:ext cx="4325501" cy="2220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цифровой грамотности в школах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2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программ с 2021 по 2024 года указывает на ограниченность практических занятий в сфере информационной безопасности.
</a:t>
            </a:r>
            <a:endParaRPr lang="en-US" sz="1427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развиваются, но практика по информбезопасности остаётся недостаточной.
</a:t>
            </a:r>
            <a:endParaRPr lang="en-US" sz="1665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
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2175" y="313975"/>
            <a:ext cx="80355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6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оценки цифровой грамотности
</a:t>
            </a:r>
            <a:endParaRPr lang="en-US" sz="2648" dirty="0"/>
          </a:p>
        </p:txBody>
      </p:sp>
      <p:sp>
        <p:nvSpPr>
          <p:cNvPr id="6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Онлайн-тесты и квизы
</a:t>
            </a:r>
            <a:r>
              <a:rPr lang="en-US" sz="7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1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быстрого и объективного измерения базовых знаний и навыков школьников в области цифровых технологий и безопасности.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Ситуационные задачи
</a:t>
            </a:r>
            <a:r>
              <a:rPr lang="en-US" sz="6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2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оценить умение применять знания в реальных условиях, например, реагировать на подозрительные сообщения или фишинг.
</a:t>
            </a:r>
            <a:endParaRPr lang="en-US" sz="1289" dirty="0"/>
          </a:p>
        </p:txBody>
      </p:sp>
      <p:sp>
        <p:nvSpPr>
          <p:cNvPr id="9" name="Text 4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работы и проекты
</a:t>
            </a:r>
            <a:r>
              <a:rPr lang="en-US" sz="6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7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возможность проверить глубину понимания и сформированность компетенций через выполнение конкретных заданий и создание проектов.
</a:t>
            </a:r>
            <a:endParaRPr lang="en-US" sz="1228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37" y="1141901"/>
            <a:ext cx="28289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6" y="1169780"/>
            <a:ext cx="28717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развитию цифровой грамотности
</a:t>
            </a:r>
            <a:endParaRPr lang="en-US" sz="216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уроков помогает активнее вовлекать учеников и отрабатывать навыки безопасности в реальных условиях.
</a:t>
            </a:r>
            <a:endParaRPr lang="en-US" sz="1507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педагогов через обучение позволяет создать условия для постоянного контроля и поддержки ребенка вне школы.
</a:t>
            </a:r>
            <a:endParaRPr lang="en-US" sz="1507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примеры успешных проектов показывают, что системное образование повышает уровень цифрового сознания подростков.
</a:t>
            </a:r>
            <a:endParaRPr lang="en-US" sz="15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программ цифровой грамотности на безопасность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 значимое сокращение киберугроз для школьников после внедрения специализированных курсов.
</a:t>
            </a:r>
            <a:endParaRPr lang="en-US" sz="1499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образовательных инициатив в снижении рисков и защите подростков.
</a:t>
            </a:r>
            <a:endParaRPr lang="en-US" sz="1507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региональных департаментов образования, 2023
</a:t>
            </a:r>
            <a:endParaRPr lang="en-US" sz="14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391</Words>
  <Application>Microsoft Office PowerPoint</Application>
  <PresentationFormat>Экран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Администратор</cp:lastModifiedBy>
  <cp:revision>9</cp:revision>
  <dcterms:created xsi:type="dcterms:W3CDTF">2025-11-10T13:33:08Z</dcterms:created>
  <dcterms:modified xsi:type="dcterms:W3CDTF">2026-05-25T19:05:38Z</dcterms:modified>
</cp:coreProperties>
</file>