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7" r:id="rId5"/>
    <p:sldId id="262" r:id="rId6"/>
    <p:sldId id="260" r:id="rId7"/>
    <p:sldId id="287" r:id="rId8"/>
    <p:sldId id="263" r:id="rId9"/>
    <p:sldId id="264" r:id="rId10"/>
    <p:sldId id="270" r:id="rId11"/>
    <p:sldId id="274" r:id="rId12"/>
    <p:sldId id="272" r:id="rId13"/>
    <p:sldId id="275" r:id="rId14"/>
    <p:sldId id="288" r:id="rId15"/>
    <p:sldId id="289" r:id="rId16"/>
    <p:sldId id="290" r:id="rId17"/>
    <p:sldId id="291" r:id="rId18"/>
    <p:sldId id="292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3" r:id="rId29"/>
    <p:sldId id="293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0" d="100"/>
          <a:sy n="80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18AB1-217A-42F7-86A1-E6525A4A1E66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91A84-351A-484F-B6B9-89478A984E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1A84-351A-484F-B6B9-89478A984E4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рудовое\Desktop\Photo-manipulation-of-01_Green-Earth-167_Greeny_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>
                <a:latin typeface="Times New Roman" pitchFamily="18" charset="0"/>
                <a:cs typeface="Times New Roman" pitchFamily="18" charset="0"/>
              </a:rPr>
              <a:t>«Природные зоны России. Заповедники и заказники России.»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«Трудовская школа» Ткаченко Л.В.</a:t>
            </a:r>
          </a:p>
        </p:txBody>
      </p:sp>
    </p:spTree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70080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Природа России разнообразна и уникальна.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Её бескрайние просторы вносят невосполнимый вклад в сохранение устойчивости экологического баланса планеты. О мировом значении природы России говорит статус объектов Всемирного природного наследия. Такой статус на территории России имеют одиннадцать объектов, куда входят: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7301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заповедников;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национальных парков;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федеральных заказника;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памятники природы</a:t>
            </a:r>
          </a:p>
        </p:txBody>
      </p:sp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Физическая карта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FF00"/>
            </a:solidFill>
          </a:ln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908175" y="2565400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268538" y="4508500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051050" y="220503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6084888" y="5013325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8243888" y="5229225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076825" y="20605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84213" y="465296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8604250" y="270827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187450" y="3716338"/>
            <a:ext cx="144463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258888" y="5013325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4211638" y="5373688"/>
            <a:ext cx="144462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2916238" y="3429000"/>
            <a:ext cx="144462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7019925" y="692150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484438" y="1916113"/>
            <a:ext cx="144462" cy="144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971550" y="4797425"/>
            <a:ext cx="144463" cy="1444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68313" y="2492375"/>
            <a:ext cx="12954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«Кивач»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79388" y="3284538"/>
            <a:ext cx="20161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«Галичья гора»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0" y="4149725"/>
            <a:ext cx="16192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Кавказский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268538" y="4076700"/>
            <a:ext cx="17272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Башкирский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1187450" y="5229225"/>
            <a:ext cx="1728788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Астраханский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1916113"/>
            <a:ext cx="197961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Костомукшский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1403350" y="1268413"/>
            <a:ext cx="19431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Кандалакшский 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059113" y="2924175"/>
            <a:ext cx="22320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Печеро-Илычский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987675" y="4941888"/>
            <a:ext cx="1439863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Алтайский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5076825" y="5229225"/>
            <a:ext cx="17272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Баргузинский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7092950" y="5516563"/>
            <a:ext cx="1798638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Уссурийский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7235825" y="3068638"/>
            <a:ext cx="15113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Кроноцкий</a:t>
            </a: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4787900" y="1557338"/>
            <a:ext cx="280828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Большой Арктический 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787900" y="333375"/>
            <a:ext cx="21590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Остров Врангеля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179388" y="5949950"/>
            <a:ext cx="20161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«Черные земли»</a:t>
            </a:r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V="1">
            <a:off x="468313" y="4941888"/>
            <a:ext cx="503237" cy="9350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628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Остров Врангеля 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– государственный природный заповедник,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находится в Северном Ледовитом океане между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Восточно-Сибирским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Чукотским морями, в 140 км. к северу от побережья Чукотки. Самыми крупными животными острова Врангеля являются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белые медведи, овцебык, северные олени и моржи.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Животные поменьше это: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полярные волки, лисицы, песцы и несметное количество леммингов.</a:t>
            </a:r>
          </a:p>
          <a:p>
            <a:pPr lvl="0" algn="ctr">
              <a:spcBef>
                <a:spcPct val="0"/>
              </a:spcBef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Трудовое\Desktop\plyazh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Трудовое\Desktop\ovceby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0968"/>
            <a:ext cx="445420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2196752" y="6286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белый медведь и моржи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2000" b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51720" y="6286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овцебык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2000" b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49" name="Picture 1" descr="C:\Users\Трудовое\Desktop\Autonomous_oblast_of_Russ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068960"/>
            <a:ext cx="2190382" cy="1296144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 flipV="1">
            <a:off x="8028384" y="2863390"/>
            <a:ext cx="647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628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Большой Арктический</a:t>
            </a:r>
            <a:r>
              <a:rPr lang="ru-RU" sz="2800" dirty="0"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крупнейший заповедник России и всей Евразии, а также один из крупнейших заповедников мира. Растительность заповедника довольно однообразна и представлена главным образом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лишайниками и мхами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Фауна: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белый медведь, нерпа, морж, северный олень, лемминги, песцы, волки, горностай, белая сова.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pdb/1338671/382a9c52-905d-4ad5-be56-fdf553b121ec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32048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avatars.mds.yandex.net/get-pdb/202366/b9b9197f-96ec-47c7-9a36-52868e355be6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06562"/>
            <a:ext cx="4320480" cy="293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2196752" y="6286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нерпа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2000" b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39752" y="6286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лемминг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2000" b="1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" descr="C:\Users\Трудовое\Desktop\Autonomous_oblast_of_Russi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852936"/>
            <a:ext cx="2190382" cy="129614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596336" y="2636912"/>
            <a:ext cx="6835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76470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Алгоритм выполнения тестового задания №4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3645024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dirty="0">
                <a:latin typeface="Times New Roman" pitchFamily="18" charset="0"/>
                <a:ea typeface="+mj-ea"/>
                <a:cs typeface="Times New Roman" pitchFamily="18" charset="0"/>
              </a:rPr>
              <a:t>сопоставить карту природных зон и карту ООПТ;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найти на карте указанные в задании заповедники или национальные парки;</a:t>
            </a:r>
          </a:p>
          <a:p>
            <a:pPr marL="514350" indent="-514350">
              <a:spcBef>
                <a:spcPct val="0"/>
              </a:spcBef>
              <a:buFont typeface="Wingdings" pitchFamily="2" charset="2"/>
              <a:buChar char="ü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выбрать тот заповедник, который находится на территории природной зоны и соответствует характеристике, указанной в условии задания.</a:t>
            </a:r>
            <a:endParaRPr lang="ru-RU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>
              <a:spcBef>
                <a:spcPct val="0"/>
              </a:spcBef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4221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4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Например: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8448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noProof="0" dirty="0">
                <a:latin typeface="Times New Roman" pitchFamily="18" charset="0"/>
                <a:ea typeface="+mj-ea"/>
                <a:cs typeface="Times New Roman" pitchFamily="18" charset="0"/>
              </a:rPr>
              <a:t>Ученые-биологи должны исследовать места обитания популяций </a:t>
            </a:r>
            <a:r>
              <a:rPr lang="ru-RU" sz="3200" noProof="0" dirty="0" err="1">
                <a:latin typeface="Times New Roman" pitchFamily="18" charset="0"/>
                <a:ea typeface="+mj-ea"/>
                <a:cs typeface="Times New Roman" pitchFamily="18" charset="0"/>
              </a:rPr>
              <a:t>овцебыко</a:t>
            </a: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в, белых медведей, некоторых видов птиц. Какой из перечисленных заповедников им следует посетить для проведения исследовательской работы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36510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AutoNum type="arabicParenR"/>
            </a:pPr>
            <a:r>
              <a:rPr kumimoji="0" lang="ru-RU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Остров Врангеля</a:t>
            </a:r>
            <a:endParaRPr lang="ru-RU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AutoNum type="arabicParenR"/>
            </a:pP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Магаданский</a:t>
            </a:r>
          </a:p>
          <a:p>
            <a:pPr marL="457200" lvl="0" indent="-457200">
              <a:spcBef>
                <a:spcPct val="0"/>
              </a:spcBef>
              <a:buAutoNum type="arabicParenR"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Командорский</a:t>
            </a:r>
          </a:p>
          <a:p>
            <a:pPr marL="457200" lvl="0" indent="-457200">
              <a:spcBef>
                <a:spcPct val="0"/>
              </a:spcBef>
              <a:buAutoNum type="arabicParenR"/>
            </a:pPr>
            <a:r>
              <a:rPr lang="ru-RU" sz="4000" b="1" dirty="0" err="1">
                <a:latin typeface="Times New Roman" pitchFamily="18" charset="0"/>
                <a:ea typeface="+mj-ea"/>
                <a:cs typeface="Times New Roman" pitchFamily="18" charset="0"/>
              </a:rPr>
              <a:t>Печоро-Илычский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Рассуждение: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9807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noProof="0" dirty="0">
                <a:latin typeface="Times New Roman" pitchFamily="18" charset="0"/>
                <a:ea typeface="+mj-ea"/>
                <a:cs typeface="Times New Roman" pitchFamily="18" charset="0"/>
              </a:rPr>
              <a:t>Белые медведи и овцебыки обитают в зоне арктических пустынь. Рассмотрим расположение заповедников:</a:t>
            </a:r>
          </a:p>
          <a:p>
            <a:pPr lvl="0" algn="ctr">
              <a:spcBef>
                <a:spcPct val="0"/>
              </a:spcBef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628800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noProof="0" dirty="0">
                <a:latin typeface="Times New Roman" pitchFamily="18" charset="0"/>
                <a:ea typeface="+mj-ea"/>
                <a:cs typeface="Times New Roman" pitchFamily="18" charset="0"/>
              </a:rPr>
              <a:t>1. Магаданский</a:t>
            </a:r>
            <a:r>
              <a:rPr lang="ru-RU" sz="2400" noProof="0" dirty="0">
                <a:latin typeface="Times New Roman" pitchFamily="18" charset="0"/>
                <a:ea typeface="+mj-ea"/>
                <a:cs typeface="Times New Roman" pitchFamily="18" charset="0"/>
              </a:rPr>
              <a:t> – зона тайги и область высотной поясности;</a:t>
            </a:r>
          </a:p>
          <a:p>
            <a:pPr marL="457200" lvl="0" indent="-457200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ru-RU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Командорский</a:t>
            </a:r>
            <a:r>
              <a:rPr kumimoji="0" lang="ru-RU" sz="24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тундра, морская акватория;</a:t>
            </a:r>
          </a:p>
          <a:p>
            <a:pPr marL="457200" lvl="0" indent="-457200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baseline="0" noProof="0" dirty="0"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ru-RU" sz="2400" b="1" baseline="0" noProof="0" dirty="0" err="1">
                <a:latin typeface="Times New Roman" pitchFamily="18" charset="0"/>
                <a:ea typeface="+mj-ea"/>
                <a:cs typeface="Times New Roman" pitchFamily="18" charset="0"/>
              </a:rPr>
              <a:t>Печоро-Илычский</a:t>
            </a:r>
            <a:r>
              <a:rPr lang="ru-RU" sz="2400" baseline="0" noProof="0" dirty="0">
                <a:latin typeface="Times New Roman" pitchFamily="18" charset="0"/>
                <a:ea typeface="+mj-ea"/>
                <a:cs typeface="Times New Roman" pitchFamily="18" charset="0"/>
              </a:rPr>
              <a:t> – тайга;</a:t>
            </a:r>
          </a:p>
          <a:p>
            <a:pPr marL="457200" lvl="0" indent="-457200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kumimoji="0" lang="ru-RU" sz="2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Остров Врангеля </a:t>
            </a:r>
            <a:r>
              <a:rPr kumimoji="0" lang="ru-RU" sz="24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зона арктических пустынь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4104456" cy="2831283"/>
          </a:xfrm>
          <a:prstGeom prst="rect">
            <a:avLst/>
          </a:prstGeom>
          <a:noFill/>
        </p:spPr>
      </p:pic>
      <p:pic>
        <p:nvPicPr>
          <p:cNvPr id="12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3551883" cy="1728191"/>
          </a:xfrm>
          <a:prstGeom prst="rect">
            <a:avLst/>
          </a:prstGeom>
          <a:noFill/>
        </p:spPr>
      </p:pic>
      <p:pic>
        <p:nvPicPr>
          <p:cNvPr id="15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373216"/>
            <a:ext cx="3600400" cy="1484784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7740352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131840" y="4437112"/>
            <a:ext cx="567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460432" y="4437112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707904" y="4149080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Calibri" pitchFamily="34" charset="0"/>
                <a:cs typeface="Times New Roman" pitchFamily="18" charset="0"/>
              </a:rPr>
              <a:t>2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03648" y="4365104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796136" y="4581128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Calibri" pitchFamily="34" charset="0"/>
                <a:cs typeface="Times New Roman" pitchFamily="18" charset="0"/>
              </a:rPr>
              <a:t>3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812360" y="3861048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Calibri" pitchFamily="34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203848" y="3717032"/>
            <a:ext cx="288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Calibri" pitchFamily="34" charset="0"/>
                <a:cs typeface="Times New Roman" pitchFamily="18" charset="0"/>
              </a:rPr>
              <a:t>4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148064" y="2996952"/>
            <a:ext cx="3618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Остров Врангеля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4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Например: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9888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noProof="0" dirty="0">
                <a:latin typeface="Times New Roman" pitchFamily="18" charset="0"/>
                <a:ea typeface="+mj-ea"/>
                <a:cs typeface="Times New Roman" pitchFamily="18" charset="0"/>
              </a:rPr>
              <a:t>Студенты естественно-географического </a:t>
            </a:r>
          </a:p>
          <a:p>
            <a:pPr lvl="0" algn="ctr">
              <a:spcBef>
                <a:spcPct val="0"/>
              </a:spcBef>
            </a:pPr>
            <a:r>
              <a:rPr lang="ru-RU" sz="3200" noProof="0" dirty="0">
                <a:latin typeface="Times New Roman" pitchFamily="18" charset="0"/>
                <a:ea typeface="+mj-ea"/>
                <a:cs typeface="Times New Roman" pitchFamily="18" charset="0"/>
              </a:rPr>
              <a:t>факультета исследуют видовой состав елово-лиственничных лесов с элементами маньчжурской флоры и распространения зарослей кедрового стланика. Какой из перечисленных заповедников им следует посетить</a:t>
            </a:r>
            <a:r>
              <a:rPr lang="en-US" sz="3200" dirty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2514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spcBef>
                <a:spcPct val="0"/>
              </a:spcBef>
              <a:buAutoNum type="arabicParenR"/>
            </a:pP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Воронежский</a:t>
            </a:r>
          </a:p>
          <a:p>
            <a:pPr marL="457200" lvl="0" indent="-457200">
              <a:spcBef>
                <a:spcPct val="0"/>
              </a:spcBef>
              <a:buAutoNum type="arabicParenR"/>
            </a:pPr>
            <a:r>
              <a:rPr lang="ru-RU" sz="4000" b="1" dirty="0" err="1">
                <a:latin typeface="Times New Roman" pitchFamily="18" charset="0"/>
                <a:ea typeface="+mj-ea"/>
                <a:cs typeface="Times New Roman" pitchFamily="18" charset="0"/>
              </a:rPr>
              <a:t>Зейский</a:t>
            </a:r>
            <a:endParaRPr lang="ru-RU" sz="4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AutoNum type="arabicParenR"/>
            </a:pPr>
            <a:r>
              <a:rPr lang="ru-RU" sz="4000" b="1" dirty="0" err="1">
                <a:latin typeface="Times New Roman" pitchFamily="18" charset="0"/>
                <a:ea typeface="+mj-ea"/>
                <a:cs typeface="Times New Roman" pitchFamily="18" charset="0"/>
              </a:rPr>
              <a:t>Гыдан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AutoNum type="arabicParenR"/>
            </a:pPr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Астраханский</a:t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22768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4868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400" b="1" i="1" u="sng" dirty="0">
                <a:latin typeface="Times New Roman" pitchFamily="18" charset="0"/>
                <a:ea typeface="+mj-ea"/>
                <a:cs typeface="Times New Roman" pitchFamily="18" charset="0"/>
              </a:rPr>
              <a:t>Рассуждение: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18448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noProof="0" dirty="0">
                <a:latin typeface="Times New Roman" pitchFamily="18" charset="0"/>
                <a:ea typeface="+mj-ea"/>
                <a:cs typeface="Times New Roman" pitchFamily="18" charset="0"/>
              </a:rPr>
              <a:t>Маньчжурская флора произрастает на Дальнем Востоке, поэтому правильный </a:t>
            </a:r>
            <a:r>
              <a:rPr lang="ru-RU" sz="3200" b="1" u="sng" noProof="0" dirty="0">
                <a:latin typeface="Times New Roman" pitchFamily="18" charset="0"/>
                <a:ea typeface="+mj-ea"/>
                <a:cs typeface="Times New Roman" pitchFamily="18" charset="0"/>
              </a:rPr>
              <a:t>ответ: </a:t>
            </a:r>
            <a:r>
              <a:rPr lang="ru-RU" sz="3200" b="1" u="sng" noProof="0" dirty="0" err="1">
                <a:latin typeface="Times New Roman" pitchFamily="18" charset="0"/>
                <a:ea typeface="+mj-ea"/>
                <a:cs typeface="Times New Roman" pitchFamily="18" charset="0"/>
              </a:rPr>
              <a:t>Зейский</a:t>
            </a:r>
            <a:r>
              <a:rPr lang="ru-RU" sz="3200" b="1" u="sng" noProof="0" dirty="0">
                <a:latin typeface="Times New Roman" pitchFamily="18" charset="0"/>
                <a:ea typeface="+mj-ea"/>
                <a:cs typeface="Times New Roman" pitchFamily="18" charset="0"/>
              </a:rPr>
              <a:t> заповедник</a:t>
            </a:r>
            <a:r>
              <a:rPr lang="ru-RU" sz="3200" noProof="0" dirty="0">
                <a:latin typeface="Times New Roman" pitchFamily="18" charset="0"/>
                <a:ea typeface="+mj-ea"/>
                <a:cs typeface="Times New Roman" pitchFamily="18" charset="0"/>
              </a:rPr>
              <a:t>, который расположен на Дальнем Востоке.</a:t>
            </a:r>
          </a:p>
          <a:p>
            <a:pPr lvl="0" algn="ctr">
              <a:spcBef>
                <a:spcPct val="0"/>
              </a:spcBef>
            </a:pP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488710" cy="2592288"/>
          </a:xfrm>
          <a:prstGeom prst="rect">
            <a:avLst/>
          </a:prstGeom>
          <a:noFill/>
        </p:spPr>
      </p:pic>
      <p:pic>
        <p:nvPicPr>
          <p:cNvPr id="12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80928"/>
            <a:ext cx="3888432" cy="2304256"/>
          </a:xfrm>
          <a:prstGeom prst="rect">
            <a:avLst/>
          </a:prstGeom>
          <a:noFill/>
        </p:spPr>
      </p:pic>
      <p:pic>
        <p:nvPicPr>
          <p:cNvPr id="15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85184"/>
            <a:ext cx="3888432" cy="1772816"/>
          </a:xfrm>
          <a:prstGeom prst="rect">
            <a:avLst/>
          </a:prstGeom>
          <a:noFill/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7524328" y="4221088"/>
            <a:ext cx="349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 flipV="1">
            <a:off x="3203848" y="4149079"/>
            <a:ext cx="360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1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Студенты-биологи должны исследовать флору и фауну горных лесов, субальпийских и альпийских лугов. Какой из перечисленных заповедников им следует посетить для проведения исследовательской работы?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«Черные воды»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Кабардино-Балкарский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Астраханский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Воронежский</a:t>
            </a: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9"/>
            <a:ext cx="355188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229200"/>
            <a:ext cx="352839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755576" y="4221088"/>
            <a:ext cx="144016" cy="432048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07796" y="63963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2</a:t>
            </a:r>
          </a:p>
        </p:txBody>
      </p:sp>
      <p:pic>
        <p:nvPicPr>
          <p:cNvPr id="2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84984"/>
            <a:ext cx="3600400" cy="3071798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>
            <a:off x="4872789" y="4437112"/>
            <a:ext cx="203268" cy="432048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551883" cy="1728191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>
          <a:xfrm>
            <a:off x="755576" y="4266673"/>
            <a:ext cx="216024" cy="432048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8913168" cy="149817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Теоретический материал по теме «Природные зоны, заповедники и заказники России» встречается 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задании № 4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ОГЭ.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Ответ к данному заданию записывается в виде одной цифры, которая соответствует номеру правильного ответа и оценивается 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балл.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0"/>
            <a:ext cx="8964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2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Студенты-биологи должны исследовать фауну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восточно-сибирского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таежного комплекса: соболя, белку-летягу, колонка, кабаргу, изюбря и косулю. Какой из перечисленных заповедников им следует посетить для проведения исследовательской работы?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Гыданский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Кроноцкий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Астраханский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Баргузинский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55188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229200"/>
            <a:ext cx="352839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2843808" y="4653136"/>
            <a:ext cx="144016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07796" y="63963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4</a:t>
            </a:r>
          </a:p>
        </p:txBody>
      </p:sp>
      <p:pic>
        <p:nvPicPr>
          <p:cNvPr id="13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56992"/>
            <a:ext cx="3600400" cy="3071798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6948264" y="4725144"/>
            <a:ext cx="144016" cy="504056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3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Студенты естественно-географического факультета изучают природный конкурс дельты крупной равнинной реки.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Какой из перечисленных заповедников им следует посетить для проведения исследовательской работы?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Тебердинский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Воронежский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Уссурийский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Астраханский </a:t>
            </a: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55188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229200"/>
            <a:ext cx="352839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971600" y="4365104"/>
            <a:ext cx="144016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020272" y="63963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4</a:t>
            </a:r>
          </a:p>
        </p:txBody>
      </p:sp>
      <p:pic>
        <p:nvPicPr>
          <p:cNvPr id="12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2" y="3392386"/>
            <a:ext cx="3600400" cy="3071798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5148064" y="4613293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5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Ученые-биологи должны исследовать места обитания горных козлов, туров, косуль, серн.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Какой из перечисленных заповедников им следует посетить для проведения исследовательской работы?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Воронежский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Лапландский 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Астраханский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Кабардино-Балкарский</a:t>
            </a: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55188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229200"/>
            <a:ext cx="352839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683568" y="4293096"/>
            <a:ext cx="72008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12160" y="63963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4</a:t>
            </a:r>
          </a:p>
        </p:txBody>
      </p:sp>
      <p:pic>
        <p:nvPicPr>
          <p:cNvPr id="12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356992"/>
            <a:ext cx="3600400" cy="3071798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4932040" y="4509120"/>
            <a:ext cx="72008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0"/>
            <a:ext cx="89644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6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Студенты биологического факультета занимаются исследованием мест обитания чрезвычайно редкого животного, занесенного в Красную книгу России – снежного барса. Какой из перечисленных заповедников им следует посетить для проведения исследовательской работы?</a:t>
            </a:r>
          </a:p>
          <a:p>
            <a:pPr>
              <a:buFont typeface="+mj-lt"/>
              <a:buAutoNum type="arabicParenR"/>
            </a:pP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Ильменский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+mj-lt"/>
              <a:buAutoNum type="arabicParenR"/>
            </a:pP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Костомукшский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Тебердинский </a:t>
            </a:r>
          </a:p>
          <a:p>
            <a:pPr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Лапландский </a:t>
            </a: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55188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229200"/>
            <a:ext cx="352839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683568" y="4293096"/>
            <a:ext cx="72008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07796" y="63963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3</a:t>
            </a:r>
          </a:p>
        </p:txBody>
      </p:sp>
      <p:pic>
        <p:nvPicPr>
          <p:cNvPr id="12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212976"/>
            <a:ext cx="3600400" cy="3071798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4860032" y="4365104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7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Студенты естественно-географического факультета занимаются исследованием мест обитания лося, изюбра, косули, рыси, бурого медведя, а также редких птиц – мандаринки и дикуши, занесенных в Красную книгу России. Какой из перечисленных заповедников им следует посетить для проведения исследовательской работы?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Большой Арктический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Воронежский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Зейский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Астраханский </a:t>
            </a: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355188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229200"/>
            <a:ext cx="352839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3347864" y="4437112"/>
            <a:ext cx="72008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07796" y="63963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3</a:t>
            </a:r>
          </a:p>
        </p:txBody>
      </p:sp>
      <p:pic>
        <p:nvPicPr>
          <p:cNvPr id="13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212976"/>
            <a:ext cx="3600400" cy="3071798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7668344" y="4437112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Билет 8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Студенты биологического факультета занимаются исследованием мест обитания лесного северного дикого оленя, ласки, горностая, куницы, росомахи и других представителей животного мира северной тайги. Какой из перечисленных заповедников им следует посетить для проведения исследовательской работы?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Астраханский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Костомукшский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Тебердинский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Воронежский</a:t>
            </a: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9"/>
            <a:ext cx="355188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229200"/>
            <a:ext cx="352839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1403648" y="3717032"/>
            <a:ext cx="72008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60032" y="648866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Ответ: 2</a:t>
            </a:r>
          </a:p>
        </p:txBody>
      </p:sp>
      <p:pic>
        <p:nvPicPr>
          <p:cNvPr id="12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490436"/>
            <a:ext cx="3600400" cy="3071798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5580112" y="3789040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8964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17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каком из перечисленных заповедников можно увидеть лежбища морских млекопитающих и уникальные вулканические ландшафты?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Кроноцкий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Тунгусский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Кандалакшский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Печоро-Илычский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391192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41168"/>
            <a:ext cx="388843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4067944" y="3789040"/>
            <a:ext cx="72008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76256" y="63963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1</a:t>
            </a:r>
          </a:p>
        </p:txBody>
      </p:sp>
      <p:pic>
        <p:nvPicPr>
          <p:cNvPr id="13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12976"/>
            <a:ext cx="4104456" cy="3071798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8643228" y="3933056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188640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18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Группа студентов из Екатеринбурга занимается изучением естественных равнинных и горных тундровых экосистем. Какой из перечисленных заповедников им следует посетить для проведения исследовательской работы?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Байкальский 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Окский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Волжско-Камский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Таймырский </a:t>
            </a: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3551883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13176"/>
            <a:ext cx="352839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2483768" y="3645024"/>
            <a:ext cx="72008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07796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Ответ: 4</a:t>
            </a:r>
          </a:p>
        </p:txBody>
      </p:sp>
      <p:pic>
        <p:nvPicPr>
          <p:cNvPr id="13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429000"/>
            <a:ext cx="3600400" cy="3071798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6876256" y="3861048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Билет 27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Группа студентов из Волгограда занимаются изучением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малонарушенных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экосистем на стыке природных зон, а также редких видов фауны: гималайского медведя и амурского тигра. Какой из перечисленных заповедников им следует посетить для проведения исследовательской работы?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Магаданский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Уссурийский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Астраханский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Таймырский </a:t>
            </a:r>
          </a:p>
        </p:txBody>
      </p:sp>
      <p:pic>
        <p:nvPicPr>
          <p:cNvPr id="1027" name="Picture 3" descr="C:\Users\Трудовое\Desktop\для презентации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608512" cy="1728191"/>
          </a:xfrm>
          <a:prstGeom prst="rect">
            <a:avLst/>
          </a:prstGeom>
          <a:noFill/>
        </p:spPr>
      </p:pic>
      <p:pic>
        <p:nvPicPr>
          <p:cNvPr id="1028" name="Picture 4" descr="C:\Users\Трудовое\Desktop\для презентации\Новый точечный рисунок (2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229200"/>
            <a:ext cx="4608512" cy="1628800"/>
          </a:xfrm>
          <a:prstGeom prst="rect">
            <a:avLst/>
          </a:prstGeom>
          <a:noFill/>
        </p:spPr>
      </p:pic>
      <p:sp>
        <p:nvSpPr>
          <p:cNvPr id="20" name="Стрелка вниз 19"/>
          <p:cNvSpPr/>
          <p:nvPr/>
        </p:nvSpPr>
        <p:spPr>
          <a:xfrm>
            <a:off x="3779912" y="4653136"/>
            <a:ext cx="72008" cy="288032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07796" y="639633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2</a:t>
            </a:r>
          </a:p>
        </p:txBody>
      </p:sp>
      <p:pic>
        <p:nvPicPr>
          <p:cNvPr id="13" name="Picture 2" descr="C:\Users\Трудовое\Desktop\для презентации\Безымян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068960"/>
            <a:ext cx="4104456" cy="3359830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>
            <a:off x="7956376" y="4869160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0"/>
            <a:ext cx="88924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Билет 10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традиционным занятиям каких из перечисленных народов России относится морской зверобойный промысел и оленеводство?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Марийцы и мордва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Эскимосы и чукчи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Башкиры и чуваши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Калмыки и ногайцы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4248" y="623731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2</a:t>
            </a:r>
          </a:p>
        </p:txBody>
      </p:sp>
      <p:pic>
        <p:nvPicPr>
          <p:cNvPr id="2" name="Picture 2" descr="C:\Users\Трудовое\Desktop\для презентации\16825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4205492" cy="3456384"/>
          </a:xfrm>
          <a:prstGeom prst="rect">
            <a:avLst/>
          </a:prstGeom>
          <a:noFill/>
        </p:spPr>
      </p:pic>
      <p:pic>
        <p:nvPicPr>
          <p:cNvPr id="2051" name="Picture 3" descr="C:\Users\Трудовое\Desktop\для презентации\карта народ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5338" y="3068960"/>
            <a:ext cx="4075134" cy="32403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52548" y="2762294"/>
            <a:ext cx="3744416" cy="253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Народы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3779912" y="3068960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100392" y="2855136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892480" cy="149817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поиска правильного ответа необходимо воспользоваться картами «Особо охраняемые территории России», «Природные зоны России» и «Народы России» в географических атласах для 8-9 класса.</a:t>
            </a:r>
          </a:p>
        </p:txBody>
      </p:sp>
      <p:pic>
        <p:nvPicPr>
          <p:cNvPr id="15362" name="Picture 2" descr="C:\Users\Трудовое\Desktop\760386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24944"/>
            <a:ext cx="3672408" cy="3741699"/>
          </a:xfrm>
          <a:prstGeom prst="rect">
            <a:avLst/>
          </a:prstGeom>
          <a:noFill/>
        </p:spPr>
      </p:pic>
      <p:pic>
        <p:nvPicPr>
          <p:cNvPr id="1026" name="Picture 2" descr="C:\Users\Трудовое\Desktop\1033556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2808312" cy="3672408"/>
          </a:xfrm>
          <a:prstGeom prst="rect">
            <a:avLst/>
          </a:prstGeom>
          <a:noFill/>
        </p:spPr>
      </p:pic>
      <p:sp>
        <p:nvSpPr>
          <p:cNvPr id="1028" name="AutoShape 4" descr="https://mmedia.ozone.ru/multimedia/10176485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mmedia.ozone.ru/multimedia/10176485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Трудовое\Desktop\1017648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2781309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0"/>
            <a:ext cx="8892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Билет 14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Традиционным занятиям какого из перечисленных народов является пашенное земледелие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Калмыки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Чуваши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Ненцы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Саамы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7796" y="63093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Ответ: 2</a:t>
            </a:r>
          </a:p>
        </p:txBody>
      </p:sp>
      <p:pic>
        <p:nvPicPr>
          <p:cNvPr id="2051" name="Picture 3" descr="C:\Users\Трудовое\Desktop\для презентации\карта народ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36912"/>
            <a:ext cx="3816424" cy="35238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76056" y="3068960"/>
            <a:ext cx="3744416" cy="253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Народы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3779912" y="3068960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652120" y="3861048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636912"/>
            <a:ext cx="486003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>
            <a:off x="1043608" y="3933056"/>
            <a:ext cx="144016" cy="360040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188640"/>
            <a:ext cx="8913168" cy="149817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Природная зона - это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большие участки суши с одинаковыми характеристиками: рельефом, почвой, климатом и особым животным и растительным миром.</a:t>
            </a:r>
          </a:p>
        </p:txBody>
      </p:sp>
      <p:pic>
        <p:nvPicPr>
          <p:cNvPr id="16388" name="Picture 4" descr="https://ds04.infourok.ru/uploads/ex/05b9/0002d860-0f96271c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416824" cy="47338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188640"/>
            <a:ext cx="8913168" cy="149817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России расположены следующие природные зоны: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356992"/>
            <a:ext cx="8460432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ледяная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(арктических пустынь);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baseline="0" dirty="0">
                <a:latin typeface="Times New Roman" pitchFamily="18" charset="0"/>
                <a:ea typeface="+mj-ea"/>
                <a:cs typeface="Times New Roman" pitchFamily="18" charset="0"/>
              </a:rPr>
              <a:t> тундра;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л</a:t>
            </a:r>
            <a:r>
              <a:rPr kumimoji="0" lang="ru-RU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есотундра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т</a:t>
            </a:r>
            <a:r>
              <a:rPr lang="ru-RU" sz="3200" baseline="0" dirty="0">
                <a:latin typeface="Times New Roman" pitchFamily="18" charset="0"/>
                <a:ea typeface="+mj-ea"/>
                <a:cs typeface="Times New Roman" pitchFamily="18" charset="0"/>
              </a:rPr>
              <a:t>айга;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с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мешанные и широколиственные леса;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л</a:t>
            </a:r>
            <a:r>
              <a:rPr lang="ru-RU" sz="3200" baseline="0" dirty="0">
                <a:latin typeface="Times New Roman" pitchFamily="18" charset="0"/>
                <a:ea typeface="+mj-ea"/>
                <a:cs typeface="Times New Roman" pitchFamily="18" charset="0"/>
              </a:rPr>
              <a:t>есостепи;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с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тепи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полупустыни;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устыни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 субтропики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Размещение природных зон подчиняется закону географической зональности. На равнинах природные зоны сменяют друг друга в направлении с севера на юг. На картах природные зоны выглядят как полосы, простирающиеся с запада на восток, их широтная конфигурация под действием разных факторов (рельефа, соотношения суши и океана и т.д.) может нарушаться вплоть до меридионального простирания.</a:t>
            </a:r>
          </a:p>
        </p:txBody>
      </p:sp>
      <p:pic>
        <p:nvPicPr>
          <p:cNvPr id="17410" name="Picture 2" descr="http://900igr.net/up/datai/126253/0006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52936"/>
            <a:ext cx="7200800" cy="3900048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572000" y="3212976"/>
            <a:ext cx="360040" cy="936104"/>
          </a:xfrm>
          <a:prstGeom prst="downArrow">
            <a:avLst>
              <a:gd name="adj1" fmla="val 50000"/>
              <a:gd name="adj2" fmla="val 7344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217024" cy="187220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Высотная поясность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(вертикальная зональность) – основная закономерность изменения природных условий в горах, выраженная в смене природных комплексов и их компонентов от подножий гор к вершинам.</a:t>
            </a:r>
          </a:p>
        </p:txBody>
      </p:sp>
      <p:pic>
        <p:nvPicPr>
          <p:cNvPr id="35841" name="Picture 1" descr="C:\Users\Трудовое\Desktop\00ff4a91-cdfc-4b7b-97c2-4fceb0201d54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8467913" cy="47971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Основными районами распространения высотной поясности на территории России являются Кавказ, Урал, Крымские горы, горы Южной Сибири, горы Дальнего Востока.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minemshop.ru/images/10148522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352928" cy="5301208"/>
          </a:xfrm>
          <a:prstGeom prst="rect">
            <a:avLst/>
          </a:prstGeom>
          <a:noFill/>
        </p:spPr>
      </p:pic>
      <p:sp>
        <p:nvSpPr>
          <p:cNvPr id="8" name="Блок-схема: объединение 7"/>
          <p:cNvSpPr/>
          <p:nvPr/>
        </p:nvSpPr>
        <p:spPr>
          <a:xfrm>
            <a:off x="683568" y="4077072"/>
            <a:ext cx="216024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899592" y="4869160"/>
            <a:ext cx="216024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2915816" y="4221088"/>
            <a:ext cx="216024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4572000" y="5733256"/>
            <a:ext cx="216024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6732240" y="4797152"/>
            <a:ext cx="216024" cy="2160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788379/60727236-96a9-413a-8ba3-33fcec1d784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217024" cy="1872208"/>
          </a:xfrm>
        </p:spPr>
        <p:txBody>
          <a:bodyPr>
            <a:noAutofit/>
          </a:bodyPr>
          <a:lstStyle/>
          <a:p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Заповедник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— участок территории (акватории), на котором сохраняется в естественном состоянии весь его природный комплекс, а охота запрещена. Кроме того, на территории заповедника запрещена любая хозяйственная деятельность человека, а земли навечно изъяты из любых форм пользования.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89040"/>
            <a:ext cx="84249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Заказник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охраняемая природная территория, на которой под охраной может находиться как весь природный комплекс (если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заказник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комплексный), так и некоторые его части: только растения, только животные...</a:t>
            </a:r>
          </a:p>
        </p:txBody>
      </p:sp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1290</Words>
  <Application>Microsoft Office PowerPoint</Application>
  <PresentationFormat>Экран (4:3)</PresentationFormat>
  <Paragraphs>229</Paragraphs>
  <Slides>30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Тема вебинара:  «Природные зоны России. Заповедники и заказники России.»</vt:lpstr>
      <vt:lpstr>Теоретический материал по теме «Природные зоны, заповедники и заказники России» встречается в задании № 4 ОГЭ.  Ответ к данному заданию записывается в виде одной цифры, которая соответствует номеру правильного ответа и оценивается в 1 балл. </vt:lpstr>
      <vt:lpstr>Для поиска правильного ответа необходимо воспользоваться картами «Особо охраняемые территории России», «Природные зоны России» и «Народы России» в географических атласах для 8-9 класса.</vt:lpstr>
      <vt:lpstr>Природная зона - это большие участки суши с одинаковыми характеристиками: рельефом, почвой, климатом и особым животным и растительным миром.</vt:lpstr>
      <vt:lpstr>На территории России расположены следующие природные зоны: </vt:lpstr>
      <vt:lpstr> Размещение природных зон подчиняется закону географической зональности. На равнинах природные зоны сменяют друг друга в направлении с севера на юг. На картах природные зоны выглядят как полосы, простирающиеся с запада на восток, их широтная конфигурация под действием разных факторов (рельефа, соотношения суши и океана и т.д.) может нарушаться вплоть до меридионального простирания.</vt:lpstr>
      <vt:lpstr>Высотная поясность (вертикальная зональность) – основная закономерность изменения природных условий в горах, выраженная в смене природных комплексов и их компонентов от подножий гор к вершинам.</vt:lpstr>
      <vt:lpstr> Основными районами распространения высотной поясности на территории России являются Кавказ, Урал, Крымские горы, горы Южной Сибири, горы Дальнего Востока.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Трудовое</dc:creator>
  <cp:lastModifiedBy>Елена</cp:lastModifiedBy>
  <cp:revision>79</cp:revision>
  <dcterms:created xsi:type="dcterms:W3CDTF">2020-02-13T11:09:37Z</dcterms:created>
  <dcterms:modified xsi:type="dcterms:W3CDTF">2020-02-20T10:11:18Z</dcterms:modified>
</cp:coreProperties>
</file>