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1" d="100"/>
          <a:sy n="71" d="100"/>
        </p:scale>
        <p:origin x="-660" y="-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52162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45688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38442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48806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97101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822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89231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84167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87918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28604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89636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99F95-4D9D-4D4A-85C4-A3186EA33E67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4ECDC-0723-41DD-B046-2B001529BB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42339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1470"/>
          <a:stretch/>
        </p:blipFill>
        <p:spPr bwMode="auto">
          <a:xfrm>
            <a:off x="0" y="-322730"/>
            <a:ext cx="12192000" cy="718072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-174812"/>
            <a:ext cx="28384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начальных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№27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80773" y="585206"/>
            <a:ext cx="57188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Оборудование, средства обучения и воспитания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7325" y="2285999"/>
            <a:ext cx="373264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Ноутбук-1 </a:t>
            </a:r>
            <a:r>
              <a:rPr lang="ru-RU" sz="2000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интерактивная доска 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-1шт, 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проектор-1 </a:t>
            </a:r>
            <a:r>
              <a:rPr lang="ru-RU" sz="2000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система 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МФУ-1 </a:t>
            </a:r>
            <a:r>
              <a:rPr lang="ru-RU" sz="2000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звуковые колонки-1 </a:t>
            </a:r>
            <a:r>
              <a:rPr lang="ru-RU" sz="2000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рецуркулятор-1 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доска школьная-1 шт.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 descr="172795220045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812259" y="3818964"/>
            <a:ext cx="3379741" cy="2528046"/>
          </a:xfrm>
          <a:prstGeom prst="rect">
            <a:avLst/>
          </a:prstGeom>
        </p:spPr>
      </p:pic>
      <p:pic>
        <p:nvPicPr>
          <p:cNvPr id="12" name="Рисунок 11" descr="17279522006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02105" y="3671047"/>
            <a:ext cx="1743635" cy="2622176"/>
          </a:xfrm>
          <a:prstGeom prst="rect">
            <a:avLst/>
          </a:prstGeom>
        </p:spPr>
      </p:pic>
      <p:pic>
        <p:nvPicPr>
          <p:cNvPr id="13" name="Рисунок 12" descr="172795220061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771580" y="1031891"/>
            <a:ext cx="3420420" cy="2558474"/>
          </a:xfrm>
          <a:prstGeom prst="rect">
            <a:avLst/>
          </a:prstGeom>
        </p:spPr>
      </p:pic>
      <p:pic>
        <p:nvPicPr>
          <p:cNvPr id="14" name="Рисунок 13" descr="172795220068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52859" y="3778622"/>
            <a:ext cx="3379742" cy="2528047"/>
          </a:xfrm>
          <a:prstGeom prst="rect">
            <a:avLst/>
          </a:prstGeom>
        </p:spPr>
      </p:pic>
      <p:pic>
        <p:nvPicPr>
          <p:cNvPr id="15" name="Рисунок 14" descr="172795220065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63671" y="1008528"/>
            <a:ext cx="3539835" cy="26477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4562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2353"/>
          <a:stretch/>
        </p:blipFill>
        <p:spPr bwMode="auto">
          <a:xfrm>
            <a:off x="0" y="-242048"/>
            <a:ext cx="12192000" cy="710004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145" y="369763"/>
            <a:ext cx="25501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№27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389289"/>
            <a:ext cx="371827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стул мягкий -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1шт, 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 учителя 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однотумбовый-1шт,стол 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компьютерный-1 </a:t>
            </a:r>
            <a:r>
              <a:rPr lang="ru-RU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парта- </a:t>
            </a:r>
            <a:r>
              <a:rPr lang="ru-RU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трансформер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ростовая 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группа-15шт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стул ученический регулируемый -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 </a:t>
            </a:r>
            <a:r>
              <a:rPr lang="ru-RU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шкаф 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документов-3 </a:t>
            </a:r>
            <a:r>
              <a:rPr lang="ru-RU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тумба для санитарно-гигиенических принадлежностей – 1 шт., вешалка для верхней одежды – 1 шт., полка для обуви – 1 шт., парта для компьютерной техники -1 шт. тумба для плакатов – 1 шт.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 descr="17279522004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72754" y="699246"/>
            <a:ext cx="3835672" cy="2869083"/>
          </a:xfrm>
          <a:prstGeom prst="rect">
            <a:avLst/>
          </a:prstGeom>
        </p:spPr>
      </p:pic>
      <p:pic>
        <p:nvPicPr>
          <p:cNvPr id="13" name="Рисунок 12" descr="172795220058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776448" y="3633798"/>
            <a:ext cx="3124200" cy="3224201"/>
          </a:xfrm>
          <a:prstGeom prst="rect">
            <a:avLst/>
          </a:prstGeom>
        </p:spPr>
      </p:pic>
      <p:pic>
        <p:nvPicPr>
          <p:cNvPr id="10" name="Рисунок 9" descr="172795220046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498111" y="645459"/>
            <a:ext cx="3523560" cy="2635623"/>
          </a:xfrm>
          <a:prstGeom prst="rect">
            <a:avLst/>
          </a:prstGeom>
        </p:spPr>
      </p:pic>
      <p:pic>
        <p:nvPicPr>
          <p:cNvPr id="14" name="Рисунок 13" descr="172795220056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63258" y="3969805"/>
            <a:ext cx="3861223" cy="2888195"/>
          </a:xfrm>
          <a:prstGeom prst="rect">
            <a:avLst/>
          </a:prstGeom>
        </p:spPr>
      </p:pic>
      <p:pic>
        <p:nvPicPr>
          <p:cNvPr id="12" name="Рисунок 11" descr="172795220066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24934" y="2514598"/>
            <a:ext cx="3235923" cy="242047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09355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0000"/>
          <a:stretch/>
        </p:blipFill>
        <p:spPr bwMode="auto">
          <a:xfrm>
            <a:off x="0" y="-457200"/>
            <a:ext cx="12192000" cy="7315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145" y="369763"/>
            <a:ext cx="25501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145" y="2409974"/>
            <a:ext cx="362155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Пособия для подготовки к ВПР, классный уголок, стенд «Здоровый образ жизни», стенд «Азбука безопасности», настольные игры, шахматная доска и набор шашек.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17279522005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22024" y="860612"/>
            <a:ext cx="4069976" cy="2805899"/>
          </a:xfrm>
          <a:prstGeom prst="rect">
            <a:avLst/>
          </a:prstGeom>
        </p:spPr>
      </p:pic>
      <p:pic>
        <p:nvPicPr>
          <p:cNvPr id="9" name="Рисунок 8" descr="172795220051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87905" y="887505"/>
            <a:ext cx="3980330" cy="2778557"/>
          </a:xfrm>
          <a:prstGeom prst="rect">
            <a:avLst/>
          </a:prstGeom>
        </p:spPr>
      </p:pic>
      <p:pic>
        <p:nvPicPr>
          <p:cNvPr id="10" name="Рисунок 9" descr="172795220053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59922" y="3617259"/>
            <a:ext cx="4062881" cy="3039035"/>
          </a:xfrm>
          <a:prstGeom prst="rect">
            <a:avLst/>
          </a:prstGeom>
        </p:spPr>
      </p:pic>
      <p:pic>
        <p:nvPicPr>
          <p:cNvPr id="11" name="Рисунок 10" descr="172795220063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90349" y="3536576"/>
            <a:ext cx="4188723" cy="313316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823378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139</Words>
  <Application>Microsoft Office PowerPoint</Application>
  <PresentationFormat>Произвольный</PresentationFormat>
  <Paragraphs>9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РОМА</dc:creator>
  <cp:lastModifiedBy>Admin</cp:lastModifiedBy>
  <cp:revision>12</cp:revision>
  <dcterms:created xsi:type="dcterms:W3CDTF">2024-09-22T19:48:56Z</dcterms:created>
  <dcterms:modified xsi:type="dcterms:W3CDTF">2024-10-04T08:12:42Z</dcterms:modified>
</cp:coreProperties>
</file>