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66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1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6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4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80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2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41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9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6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6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9F95-4D9D-4D4A-85C4-A3186EA33E6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ECDC-0723-41DD-B046-2B00152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3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-322730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74812"/>
            <a:ext cx="283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начальных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0773" y="585206"/>
            <a:ext cx="5718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средства обучения и 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25" y="2285999"/>
            <a:ext cx="37326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-1шт,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МФУ-1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звуковые колонки-1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рецуркулятор-1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доска школьная-1 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17279522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259" y="3818964"/>
            <a:ext cx="3379741" cy="2528046"/>
          </a:xfrm>
          <a:prstGeom prst="rect">
            <a:avLst/>
          </a:prstGeom>
        </p:spPr>
      </p:pic>
      <p:pic>
        <p:nvPicPr>
          <p:cNvPr id="12" name="Рисунок 11" descr="1727952200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2105" y="3671047"/>
            <a:ext cx="1743635" cy="2622176"/>
          </a:xfrm>
          <a:prstGeom prst="rect">
            <a:avLst/>
          </a:prstGeom>
        </p:spPr>
      </p:pic>
      <p:pic>
        <p:nvPicPr>
          <p:cNvPr id="13" name="Рисунок 12" descr="17279522006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1580" y="1031891"/>
            <a:ext cx="3420420" cy="2558474"/>
          </a:xfrm>
          <a:prstGeom prst="rect">
            <a:avLst/>
          </a:prstGeom>
        </p:spPr>
      </p:pic>
      <p:pic>
        <p:nvPicPr>
          <p:cNvPr id="14" name="Рисунок 13" descr="17279522006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2859" y="3778622"/>
            <a:ext cx="3379742" cy="2528047"/>
          </a:xfrm>
          <a:prstGeom prst="rect">
            <a:avLst/>
          </a:prstGeom>
        </p:spPr>
      </p:pic>
      <p:pic>
        <p:nvPicPr>
          <p:cNvPr id="15" name="Рисунок 14" descr="17279522006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3671" y="1008528"/>
            <a:ext cx="3539835" cy="2647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53"/>
          <a:stretch/>
        </p:blipFill>
        <p:spPr bwMode="auto">
          <a:xfrm>
            <a:off x="0" y="-242048"/>
            <a:ext cx="12192000" cy="7100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89289"/>
            <a:ext cx="3718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мягкий -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1шт,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учителя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однотумбовый-1шт,стол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компьютерный-1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парта-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трансформер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ростовая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группа-15шт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стул ученический регулируемый -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документов-3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тумба для санитарно-гигиенических принадлежностей – 1 шт., вешалка для верхней одежды – 1 шт., полка для обуви – 1 шт., парта для компьютерной техники -1 шт. тумба для плакатов – 1 шт.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1727952200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2754" y="699246"/>
            <a:ext cx="3835672" cy="2869083"/>
          </a:xfrm>
          <a:prstGeom prst="rect">
            <a:avLst/>
          </a:prstGeom>
        </p:spPr>
      </p:pic>
      <p:pic>
        <p:nvPicPr>
          <p:cNvPr id="13" name="Рисунок 12" descr="1727952200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6448" y="3633798"/>
            <a:ext cx="3124200" cy="3224201"/>
          </a:xfrm>
          <a:prstGeom prst="rect">
            <a:avLst/>
          </a:prstGeom>
        </p:spPr>
      </p:pic>
      <p:pic>
        <p:nvPicPr>
          <p:cNvPr id="10" name="Рисунок 9" descr="17279522004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8111" y="645459"/>
            <a:ext cx="3523560" cy="2635623"/>
          </a:xfrm>
          <a:prstGeom prst="rect">
            <a:avLst/>
          </a:prstGeom>
        </p:spPr>
      </p:pic>
      <p:pic>
        <p:nvPicPr>
          <p:cNvPr id="14" name="Рисунок 13" descr="17279522005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3258" y="3969805"/>
            <a:ext cx="3861223" cy="2888195"/>
          </a:xfrm>
          <a:prstGeom prst="rect">
            <a:avLst/>
          </a:prstGeom>
        </p:spPr>
      </p:pic>
      <p:pic>
        <p:nvPicPr>
          <p:cNvPr id="12" name="Рисунок 11" descr="17279522006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934" y="2514598"/>
            <a:ext cx="3235923" cy="2420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93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5" y="2409974"/>
            <a:ext cx="362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подготовки к ВПР, классный уголок, стенд «Здоровый образ жизни», стенд «Азбука безопасности», настольные игры, шахматная доска и набор шашек.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172795220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2024" y="860612"/>
            <a:ext cx="4069976" cy="2805899"/>
          </a:xfrm>
          <a:prstGeom prst="rect">
            <a:avLst/>
          </a:prstGeom>
        </p:spPr>
      </p:pic>
      <p:pic>
        <p:nvPicPr>
          <p:cNvPr id="9" name="Рисунок 8" descr="1727952200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7905" y="887505"/>
            <a:ext cx="3980330" cy="2778557"/>
          </a:xfrm>
          <a:prstGeom prst="rect">
            <a:avLst/>
          </a:prstGeom>
        </p:spPr>
      </p:pic>
      <p:pic>
        <p:nvPicPr>
          <p:cNvPr id="10" name="Рисунок 9" descr="1727952200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9922" y="3617259"/>
            <a:ext cx="4062881" cy="3039035"/>
          </a:xfrm>
          <a:prstGeom prst="rect">
            <a:avLst/>
          </a:prstGeom>
        </p:spPr>
      </p:pic>
      <p:pic>
        <p:nvPicPr>
          <p:cNvPr id="11" name="Рисунок 10" descr="17279522006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0349" y="3536576"/>
            <a:ext cx="4188723" cy="3133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337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139</Words>
  <Application>Microsoft Office PowerPoint</Application>
  <PresentationFormat>Произвольный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Admin</cp:lastModifiedBy>
  <cp:revision>12</cp:revision>
  <dcterms:created xsi:type="dcterms:W3CDTF">2024-09-22T19:48:56Z</dcterms:created>
  <dcterms:modified xsi:type="dcterms:W3CDTF">2024-10-04T08:12:42Z</dcterms:modified>
</cp:coreProperties>
</file>