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4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61E9-ABF5-499A-A0F9-542AEBD27D4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8F6-9784-4CB7-A4BF-854A8E98BF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61E9-ABF5-499A-A0F9-542AEBD27D4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8F6-9784-4CB7-A4BF-854A8E98BF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61E9-ABF5-499A-A0F9-542AEBD27D4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8F6-9784-4CB7-A4BF-854A8E98BF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61E9-ABF5-499A-A0F9-542AEBD27D4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8F6-9784-4CB7-A4BF-854A8E98BF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61E9-ABF5-499A-A0F9-542AEBD27D4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8F6-9784-4CB7-A4BF-854A8E98BF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61E9-ABF5-499A-A0F9-542AEBD27D4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8F6-9784-4CB7-A4BF-854A8E98BF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61E9-ABF5-499A-A0F9-542AEBD27D4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8F6-9784-4CB7-A4BF-854A8E98BF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61E9-ABF5-499A-A0F9-542AEBD27D4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8F6-9784-4CB7-A4BF-854A8E98BF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61E9-ABF5-499A-A0F9-542AEBD27D4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8F6-9784-4CB7-A4BF-854A8E98BF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61E9-ABF5-499A-A0F9-542AEBD27D4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8F6-9784-4CB7-A4BF-854A8E98BF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61E9-ABF5-499A-A0F9-542AEBD27D4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8F6-9784-4CB7-A4BF-854A8E98BF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61E9-ABF5-499A-A0F9-542AEBD27D4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C38F6-9784-4CB7-A4BF-854A8E98BF8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6.jpeg"/><Relationship Id="rId4" Type="http://schemas.openxmlformats.org/officeDocument/2006/relationships/image" Target="../media/image18.jpeg"/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кати\Z5qGoFMsbR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785926"/>
            <a:ext cx="6486406" cy="2861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Мастер</a:t>
            </a:r>
            <a:r>
              <a:rPr lang="en-US" alt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</a:t>
            </a:r>
            <a:r>
              <a:rPr lang="en-US" alt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</a:t>
            </a:r>
            <a:r>
              <a:rPr lang="en-US" alt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alt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en-US" alt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Моделирование</a:t>
            </a:r>
            <a:r>
              <a:rPr lang="en-US" alt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alt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геометрических</a:t>
            </a:r>
            <a:r>
              <a:rPr lang="en-US" alt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alt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фигур</a:t>
            </a:r>
            <a:r>
              <a:rPr lang="en-US" alt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alt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en-US" alt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alt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использованием</a:t>
            </a:r>
            <a:r>
              <a:rPr lang="en-US" alt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alt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пластилина</a:t>
            </a:r>
            <a:r>
              <a:rPr lang="en-US" alt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alt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r>
              <a:rPr lang="en-US" alt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alt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спичек</a:t>
            </a:r>
            <a:r>
              <a:rPr lang="en-US" alt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endParaRPr lang="en-US" alt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4572008"/>
            <a:ext cx="283210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Составила:</a:t>
            </a:r>
            <a:endParaRPr lang="ru-RU" b="1" dirty="0" smtClean="0"/>
          </a:p>
          <a:p>
            <a:r>
              <a:rPr lang="ru-RU" b="1" dirty="0" smtClean="0"/>
              <a:t>воспитатель </a:t>
            </a:r>
            <a:endParaRPr lang="ru-RU" b="1" dirty="0" smtClean="0"/>
          </a:p>
          <a:p>
            <a:r>
              <a:rPr lang="ru-RU" b="1" dirty="0" smtClean="0"/>
              <a:t>Соболева Елена Сергеевна</a:t>
            </a:r>
            <a:endParaRPr lang="ru-RU" b="1" dirty="0" smtClean="0"/>
          </a:p>
          <a:p>
            <a:endParaRPr lang="ru-RU" dirty="0" smtClean="0"/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57166"/>
            <a:ext cx="835824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ОБРАЗОВАТЕЛЬНОЕ УЧРЕЖДЕНИЕ "ШКОЛА_ГИМНАЗИЯ, ДЕТСКИЙ САД №25» МУНИЦИПАЛЬНОГО ОБРАЗОВАНИЯ ГОРОДСКОЙ ОКРУГ СИМФЕРОПОЛЬ РЕСПУБЛИКИ КРЫМ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6286520"/>
            <a:ext cx="18573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2026 год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0048426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51960" y="1285875"/>
            <a:ext cx="4092575" cy="88455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РАКЕТА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Изображение 4" descr="IMG_20260205_1620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393065"/>
            <a:ext cx="2785110" cy="3714115"/>
          </a:xfrm>
          <a:prstGeom prst="rect">
            <a:avLst/>
          </a:prstGeom>
        </p:spPr>
      </p:pic>
      <p:pic>
        <p:nvPicPr>
          <p:cNvPr id="8" name="Изображение 7" descr="IMG_20260205_1637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07590"/>
            <a:ext cx="2891155" cy="38550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0048426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51960" y="1285875"/>
            <a:ext cx="4092575" cy="88455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Изображение 5" descr="IMG_20260203_110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930" y="1484630"/>
            <a:ext cx="2676525" cy="2007870"/>
          </a:xfrm>
          <a:prstGeom prst="rect">
            <a:avLst/>
          </a:prstGeom>
        </p:spPr>
      </p:pic>
      <p:pic>
        <p:nvPicPr>
          <p:cNvPr id="7" name="Изображение 6" descr="IMG_20260205_1637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95" y="836930"/>
            <a:ext cx="2342515" cy="3123565"/>
          </a:xfrm>
          <a:prstGeom prst="rect">
            <a:avLst/>
          </a:prstGeom>
        </p:spPr>
      </p:pic>
      <p:pic>
        <p:nvPicPr>
          <p:cNvPr id="9" name="Изображение 8" descr="IMG_20260203_1146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830" y="4149090"/>
            <a:ext cx="2580005" cy="1935480"/>
          </a:xfrm>
          <a:prstGeom prst="rect">
            <a:avLst/>
          </a:prstGeom>
        </p:spPr>
      </p:pic>
      <p:pic>
        <p:nvPicPr>
          <p:cNvPr id="10" name="Изображение 9" descr="IMG_20260205_153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945" y="3600450"/>
            <a:ext cx="3343910" cy="2083435"/>
          </a:xfrm>
          <a:prstGeom prst="rect">
            <a:avLst/>
          </a:prstGeom>
        </p:spPr>
      </p:pic>
      <p:pic>
        <p:nvPicPr>
          <p:cNvPr id="11" name="Изображение 10" descr="IMG_20260205_1556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410" y="1484630"/>
            <a:ext cx="2661285" cy="19958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кати\Z5qGoFMsbR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785926"/>
            <a:ext cx="64864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1486" y="1428736"/>
            <a:ext cx="4767908" cy="29084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1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</a:t>
            </a:r>
            <a:endParaRPr lang="ru-RU" sz="61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6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</a:t>
            </a:r>
            <a:endParaRPr lang="ru-RU" sz="61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0048426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9144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21535" y="1102360"/>
            <a:ext cx="6517005" cy="477964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1600" b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Конструирование </a:t>
            </a:r>
            <a:r>
              <a:rPr lang="ru-RU" sz="16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 спичек.</a:t>
            </a: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Работа со спичками имеет большое значение для всестороннего развития ребенка, способствует физическому развитию: воспитывает у детей способности к длительным физическим усилиям, тренирует и закаливает нервно-мышечный аппарат ребенка. </a:t>
            </a: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16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Цель</a:t>
            </a:r>
            <a:r>
              <a:rPr 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формирование умственной деятельности: фантазии, творческих способностей, логического мышления с помощью </a:t>
            </a:r>
            <a:r>
              <a:rPr lang="ru-RU" sz="16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спичек</a:t>
            </a:r>
            <a:endParaRPr lang="ru-RU" sz="1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16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Задачи:</a:t>
            </a: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Развитие внимания, глазомер, мелкой моторики рук, образное и логическое мышление, художественный вкус школьников.</a:t>
            </a: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Воспитывать трудолюбие, терпение, аккуратность, чувство удовлетворения от совместной работы, чувство взаимопомощи и коллективизма.</a:t>
            </a: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Работа со спичками развивает:</a:t>
            </a: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усидчивость и терпимость;</a:t>
            </a: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точность движений;</a:t>
            </a: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сообразительность;</a:t>
            </a: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внимательность к деталям;</a:t>
            </a: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стремление к достижению поставленных целей</a:t>
            </a: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эстетический вкус и творческую активность </a:t>
            </a:r>
            <a:endParaRPr lang="ru-RU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2857496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0048426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11486" y="1214423"/>
            <a:ext cx="46750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Материалы и инструменты: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2857496"/>
            <a:ext cx="22557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*Пластилин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*Спички</a:t>
            </a:r>
            <a:endParaRPr lang="ru-RU" sz="3200" dirty="0"/>
          </a:p>
        </p:txBody>
      </p:sp>
      <p:pic>
        <p:nvPicPr>
          <p:cNvPr id="2050" name="Picture 2" descr="C:\Users\user\Desktop\для кати\4f6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85992"/>
            <a:ext cx="2520000" cy="1743000"/>
          </a:xfrm>
          <a:prstGeom prst="rect">
            <a:avLst/>
          </a:prstGeom>
          <a:noFill/>
        </p:spPr>
      </p:pic>
      <p:pic>
        <p:nvPicPr>
          <p:cNvPr id="2052" name="Picture 4" descr="C:\Users\user\Desktop\для кати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71942"/>
            <a:ext cx="2520000" cy="17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0048426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C:\Users\user\Desktop\мастер класс\20171119_104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75238" y="525498"/>
            <a:ext cx="2714644" cy="323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мастер класс\20171119_1053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714752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мастер класс\20171119_1107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1" y="3643314"/>
            <a:ext cx="3214710" cy="239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мастер класс\20171119_1038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785794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11486" y="2967335"/>
            <a:ext cx="5960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0048426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C:\Users\user\Desktop\мастер класс\20171119_114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3286148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мастер класс\20171119_1148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мастер класс\20171119_1156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714752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11486" y="2967335"/>
            <a:ext cx="5603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ЗВЕЗДА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0048426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54876" y="2967335"/>
            <a:ext cx="2322195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ЛОДКА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Изображение 4" descr="IMG_20260205_1549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908685"/>
            <a:ext cx="2975610" cy="2232025"/>
          </a:xfrm>
          <a:prstGeom prst="rect">
            <a:avLst/>
          </a:prstGeom>
        </p:spPr>
      </p:pic>
      <p:pic>
        <p:nvPicPr>
          <p:cNvPr id="6" name="Изображение 5" descr="IMG_20260205_1552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90" y="980440"/>
            <a:ext cx="2972435" cy="2229485"/>
          </a:xfrm>
          <a:prstGeom prst="rect">
            <a:avLst/>
          </a:prstGeom>
        </p:spPr>
      </p:pic>
      <p:pic>
        <p:nvPicPr>
          <p:cNvPr id="7" name="Изображение 6" descr="IMG_20260205_1556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3933190"/>
            <a:ext cx="2620645" cy="1965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0048426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24985" y="1404620"/>
            <a:ext cx="4467225" cy="183451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ПОДВОДНАЯ ЛОДКА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Изображение 4" descr="IMG_20260205_1528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908685"/>
            <a:ext cx="3639820" cy="2256155"/>
          </a:xfrm>
          <a:prstGeom prst="rect">
            <a:avLst/>
          </a:prstGeom>
        </p:spPr>
      </p:pic>
      <p:pic>
        <p:nvPicPr>
          <p:cNvPr id="6" name="Изображение 5" descr="IMG_20260205_1539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65" y="3573145"/>
            <a:ext cx="4328795" cy="25260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0048426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04385" y="1779270"/>
            <a:ext cx="3990975" cy="144081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САМОЛЕТ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Изображение 4" descr="IMG_20260203_1116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080770"/>
            <a:ext cx="3359150" cy="2519680"/>
          </a:xfrm>
          <a:prstGeom prst="rect">
            <a:avLst/>
          </a:prstGeom>
        </p:spPr>
      </p:pic>
      <p:pic>
        <p:nvPicPr>
          <p:cNvPr id="6" name="Изображение 5" descr="IMG_20260203_1146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3429000"/>
            <a:ext cx="39116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0048426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99695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21350" y="4190365"/>
            <a:ext cx="2990850" cy="128270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ТАНК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Изображение 6" descr="IMG_20260203_1043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2860"/>
            <a:ext cx="3179445" cy="2385060"/>
          </a:xfrm>
          <a:prstGeom prst="rect">
            <a:avLst/>
          </a:prstGeom>
        </p:spPr>
      </p:pic>
      <p:pic>
        <p:nvPicPr>
          <p:cNvPr id="11" name="Изображение 10" descr="IMG_20260203_1100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90" y="1268730"/>
            <a:ext cx="3223260" cy="2417445"/>
          </a:xfrm>
          <a:prstGeom prst="rect">
            <a:avLst/>
          </a:prstGeom>
        </p:spPr>
      </p:pic>
      <p:pic>
        <p:nvPicPr>
          <p:cNvPr id="12" name="Изображение 11" descr="IMG_20260203_110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585" y="3789045"/>
            <a:ext cx="3275330" cy="24568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WPS Presentation</Application>
  <PresentationFormat>Экран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Microsoft YaHei</vt:lpstr>
      <vt:lpstr>Arial Unicode MS</vt:lpstr>
      <vt:lpstr>Times New Roman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 Лилия</dc:creator>
  <cp:lastModifiedBy>New</cp:lastModifiedBy>
  <cp:revision>15</cp:revision>
  <dcterms:created xsi:type="dcterms:W3CDTF">2017-11-20T12:22:00Z</dcterms:created>
  <dcterms:modified xsi:type="dcterms:W3CDTF">2026-03-10T12:50:55Z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4CF057EEE67D44D6BDBA82D7EB41E87D_12</vt:lpwstr>
  </property>
  <property fmtid="{D5CDD505-2E9C-101B-9397-08002B2CF9AE}" pid="3" name="KSOProductBuildVer">
    <vt:lpwstr>1049-12.2.0.23196</vt:lpwstr>
  </property>
</Properties>
</file>