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1" autoAdjust="0"/>
    <p:restoredTop sz="94660"/>
  </p:normalViewPr>
  <p:slideViewPr>
    <p:cSldViewPr snapToGrid="0">
      <p:cViewPr varScale="1">
        <p:scale>
          <a:sx n="56" d="100"/>
          <a:sy n="56" d="100"/>
        </p:scale>
        <p:origin x="96" y="13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Дворик художника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Инициативная группа обучающихся старших классов СДХШ им. </a:t>
            </a:r>
            <a:r>
              <a:rPr lang="ru-RU" dirty="0" err="1"/>
              <a:t>Бернадского</a:t>
            </a:r>
            <a:r>
              <a:rPr lang="ru-RU" dirty="0"/>
              <a:t> В.Д.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111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Стенды уличные (500х1000х2100)-4 шт.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340" y="1888456"/>
            <a:ext cx="5952226" cy="4532984"/>
          </a:xfrm>
        </p:spPr>
      </p:pic>
    </p:spTree>
    <p:extLst>
      <p:ext uri="{BB962C8B-B14F-4D97-AF65-F5344CB8AC3E}">
        <p14:creationId xmlns:p14="http://schemas.microsoft.com/office/powerpoint/2010/main" val="123389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Мольберты </a:t>
            </a:r>
            <a:r>
              <a:rPr lang="ru-RU" dirty="0" err="1" smtClean="0"/>
              <a:t>склвдные</a:t>
            </a:r>
            <a:r>
              <a:rPr lang="ru-RU" dirty="0"/>
              <a:t> </a:t>
            </a:r>
            <a:r>
              <a:rPr lang="ru-RU" dirty="0" smtClean="0"/>
              <a:t>(треноги) - 20 </a:t>
            </a:r>
            <a:r>
              <a:rPr lang="ru-RU" dirty="0" err="1" smtClean="0"/>
              <a:t>шт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104" y="1453222"/>
            <a:ext cx="7084936" cy="4723291"/>
          </a:xfrm>
        </p:spPr>
      </p:pic>
      <p:sp>
        <p:nvSpPr>
          <p:cNvPr id="5" name="Прямоугольник 4"/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Инициативная группа обучающихся старших классов СДХШ им.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Бернадского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В.Д.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1010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Складные стулья – 20 </a:t>
            </a:r>
            <a:r>
              <a:rPr lang="ru-RU" dirty="0" err="1" smtClean="0"/>
              <a:t>шт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75" y="1483744"/>
            <a:ext cx="6837422" cy="4558282"/>
          </a:xfrm>
        </p:spPr>
      </p:pic>
    </p:spTree>
    <p:extLst>
      <p:ext uri="{BB962C8B-B14F-4D97-AF65-F5344CB8AC3E}">
        <p14:creationId xmlns:p14="http://schemas.microsoft.com/office/powerpoint/2010/main" val="826110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Скамейка со спинкой «СК-18» </a:t>
            </a:r>
            <a:r>
              <a:rPr lang="ru-RU" b="1" dirty="0" smtClean="0"/>
              <a:t>- </a:t>
            </a:r>
            <a:r>
              <a:rPr lang="ru-RU" dirty="0" smtClean="0"/>
              <a:t>4 </a:t>
            </a:r>
            <a:r>
              <a:rPr lang="ru-RU" dirty="0" err="1" smtClean="0"/>
              <a:t>шт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97" y="1466492"/>
            <a:ext cx="6863300" cy="4575534"/>
          </a:xfrm>
        </p:spPr>
      </p:pic>
    </p:spTree>
    <p:extLst>
      <p:ext uri="{BB962C8B-B14F-4D97-AF65-F5344CB8AC3E}">
        <p14:creationId xmlns:p14="http://schemas.microsoft.com/office/powerpoint/2010/main" val="7456317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</TotalTime>
  <Words>54</Words>
  <Application>Microsoft Office PowerPoint</Application>
  <PresentationFormat>Широкоэкранный</PresentationFormat>
  <Paragraphs>7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Times New Roman</vt:lpstr>
      <vt:lpstr>Trebuchet MS</vt:lpstr>
      <vt:lpstr>Wingdings 3</vt:lpstr>
      <vt:lpstr>Аспект</vt:lpstr>
      <vt:lpstr>Дворик художника</vt:lpstr>
      <vt:lpstr>Стенды уличные (500х1000х2100)-4 шт.</vt:lpstr>
      <vt:lpstr>Мольберты склвдные (треноги) - 20 шт</vt:lpstr>
      <vt:lpstr>Складные стулья – 20 шт</vt:lpstr>
      <vt:lpstr>Скамейка со спинкой «СК-18» - 4 шт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Дворик художника</dc:title>
  <dc:creator>USER</dc:creator>
  <cp:lastModifiedBy>USER</cp:lastModifiedBy>
  <cp:revision>2</cp:revision>
  <dcterms:created xsi:type="dcterms:W3CDTF">2026-09-07T10:54:03Z</dcterms:created>
  <dcterms:modified xsi:type="dcterms:W3CDTF">2026-09-07T11:04:24Z</dcterms:modified>
</cp:coreProperties>
</file>