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reempics.com/img/picture/Mar/25/87c6f480e1aa79bcf63fe3e17ff8060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26" y="0"/>
            <a:ext cx="916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83671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Конспект непосредственно образовательной деятельности на тему «Жизнь птиц зимой» </a:t>
            </a:r>
            <a:endParaRPr lang="ru-RU" sz="36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старшей группе.</a:t>
            </a:r>
            <a:endParaRPr lang="ru-RU" sz="36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lasspic.ru/wp-content/uploads/Kormushka-dlya-ptits-v-zimnem-l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g-fotki.yandex.ru/get/6612/16969765.6b/0_6979c_58b4cd20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779911" cy="26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vova.ua/wp-content/uploads/2016/02/suhari_v_upakovke_kupity_domoi.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917" y="4509120"/>
            <a:ext cx="2232248" cy="1586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classicbus.ru/default/image/aHR0cDovL2ZyZWVwcHQucnUvUHJldy9CbHVlTGluZXNTbGFpZFByZXc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s002.radikal.ru/i198/1309/28/f1bf6641358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5482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ьориг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472608" cy="668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0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reempics.com/img/picture/Mar/25/87c6f480e1aa79bcf63fe3e17ff8060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26" y="0"/>
            <a:ext cx="916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5" y="169203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reempics.com/img/picture/Mar/25/87c6f480e1aa79bcf63fe3e17ff8060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26" y="0"/>
            <a:ext cx="916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836712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Цель: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формировать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 детей обобщенное представление о зимующих птицах; развивать познавательный интерес у детей к жизни зимующих птиц; воспитывать заботливое отношение к птицам, желание помогать им в трудных зимних условиях. Освоить технологию изготовления изделий в технике оригами.</a:t>
            </a:r>
            <a:endParaRPr lang="ru-RU" sz="2400" b="1" dirty="0">
              <a:solidFill>
                <a:srgbClr val="7030A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liconvalleyvcfirms.com/imagelib/56b038fa17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60648"/>
            <a:ext cx="76328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Задачи:</a:t>
            </a:r>
            <a:endParaRPr lang="ru-RU" sz="2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Развивающие: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развитие мелкой моторики рук;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стимулирование развития памяти и внимания.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художественного вкуса и творческих способностей;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уверенности в своих силах и способностях;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способствование развитию конструкторских способностей.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Воспитательные: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самостоятельность и аккуратность, 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бережное отношение и любовь к живой природе, птицам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развивать навыки работы с бумагой,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развивать чувство сопереживания, желание помогать птицам пережить голод зимой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Образовательные: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закрепить знание названий птиц, их проблем в зимнее время, особенностей питания; умения классифицировать птиц на две группы – зимующие и перелетные.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- совершенствовать речь как средство общения</a:t>
            </a:r>
            <a:endParaRPr lang="ru-RU" sz="2400" dirty="0">
              <a:solidFill>
                <a:srgbClr val="7030A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liconvalleyvcfirms.com/imagelib/56b038fa17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1967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764704"/>
            <a:ext cx="5976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Оборудование: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Макеты  зимнего и летного  дерева, картинки  с изображением  перелетных и зимующих  птиц, двусторонняя  цветная  бумага  для  оригами, презентация.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Предварительная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работа:</a:t>
            </a:r>
          </a:p>
          <a:p>
            <a:pPr algn="just"/>
            <a:r>
              <a:rPr lang="ru-RU" sz="2800" dirty="0">
                <a:solidFill>
                  <a:srgbClr val="7030A0"/>
                </a:solidFill>
                <a:latin typeface="Monotype Corsiva" panose="03010101010201010101" pitchFamily="66" charset="0"/>
              </a:rPr>
              <a:t>Наблюдения за птицами в природе. Рассматривание репродукций картин, изображающих жизнь птиц поздней осень; беседы о кормах для птиц, заготовка семян и ягод для подкормки птиц в зимнее время. </a:t>
            </a:r>
          </a:p>
        </p:txBody>
      </p:sp>
    </p:spTree>
    <p:extLst>
      <p:ext uri="{BB962C8B-B14F-4D97-AF65-F5344CB8AC3E}">
        <p14:creationId xmlns:p14="http://schemas.microsoft.com/office/powerpoint/2010/main" val="9322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agmintrud.ru/upload/iblock/bd0/bd02310b129a35df860369c50fe72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ru.stockfresh.com/thumbs/sandralise/233406_%D1%81%D0%BE%D1%81%D0%BD%D0%BE%D0%B2%D0%BE%D0%B3%D0%BE-%D1%81%D0%BD%D0%B5%D0%B3%D0%B0-%D0%B1%D0%B5%D0%BB%D1%8B%D0%B9-%D1%84%D0%BE%D0%BD-%D0%B4%D0%B5%D1%80%D0%B5%D0%B2%D0%BE-%D0%BF%D1%80%D0%B8%D1%80%D0%BE%D0%B4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6" descr="http://ru.stockfresh.com/thumbs/sandralise/233406_%D1%81%D0%BE%D1%81%D0%BD%D0%BE%D0%B2%D0%BE%D0%B3%D0%BE-%D1%81%D0%BD%D0%B5%D0%B3%D0%B0-%D0%B1%D0%B5%D0%BB%D1%8B%D0%B9-%D1%84%D0%BE%D0%BD-%D0%B4%D0%B5%D1%80%D0%B5%D0%B2%D0%BE-%D0%BF%D1%80%D0%B8%D1%80%D0%BE%D0%B4%D1%8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8" descr="http://ru.stockfresh.com/thumbs/sandralise/233406_%D1%81%D0%BE%D1%81%D0%BD%D0%BE%D0%B2%D0%BE%D0%B3%D0%BE-%D1%81%D0%BD%D0%B5%D0%B3%D0%B0-%D0%B1%D0%B5%D0%BB%D1%8B%D0%B9-%D1%84%D0%BE%D0%BD-%D0%B4%D0%B5%D1%80%D0%B5%D0%B2%D0%BE-%D0%BF%D1%80%D0%B8%D1%80%D0%BE%D0%B4%D1%8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4" name="Picture 10" descr="http://classpic.ru/wp-content/uploads/Kormushka-dlya-ptits-v-zimnem-l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Вороб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49375"/>
            <a:ext cx="285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g01.s.alicdn.com/kf/UT8KJIKXgxbXXagOFbXl/Yellow-and-White-Mille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537" y="4077072"/>
            <a:ext cx="3240360" cy="2157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lasspic.ru/wp-content/uploads/Kormushka-dlya-ptits-v-zimnem-l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син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216352"/>
            <a:ext cx="2520280" cy="13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irnov.ru/images/photos/medium/article714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63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2230103" cy="1256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lasspic.ru/wp-content/uploads/Kormushka-dlya-ptits-v-zimnem-l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снеги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laycast.ru/uploads/2014/09/12/981908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92501">
            <a:off x="3268061" y="4216812"/>
            <a:ext cx="2113287" cy="20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lasspic.ru/wp-content/uploads/Kormushka-dlya-ptits-v-zimnem-l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iki-sibiriada.ru/images/a/aa/%D0%9A%D0%BB%D0%B5%D1%81%D1%82-%D0%BC%D0%B5%D0%BB%D0%BE%D0%B2%D0%B8%D0%B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747" y="3428493"/>
            <a:ext cx="3317924" cy="2524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шиш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57701"/>
            <a:ext cx="2108259" cy="16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188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WD1TB</cp:lastModifiedBy>
  <cp:revision>10</cp:revision>
  <dcterms:created xsi:type="dcterms:W3CDTF">2016-05-31T14:59:48Z</dcterms:created>
  <dcterms:modified xsi:type="dcterms:W3CDTF">2018-01-21T15:14:19Z</dcterms:modified>
</cp:coreProperties>
</file>