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reempics.com/img/picture/Mar/25/87c6f480e1aa79bcf63fe3e17ff80601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626" y="0"/>
            <a:ext cx="9161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836712"/>
            <a:ext cx="44644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Конспект непосредственно образовательной деятельности на тему «Жизнь птиц зимой» </a:t>
            </a:r>
            <a:endParaRPr lang="ru-RU" sz="36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в </a:t>
            </a:r>
            <a:r>
              <a:rPr lang="ru-RU" sz="36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старшей группе.</a:t>
            </a:r>
            <a:endParaRPr lang="ru-RU" sz="3600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7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://classpic.ru/wp-content/uploads/Kormushka-dlya-ptits-v-zimnem-les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://img-fotki.yandex.ru/get/6612/16969765.6b/0_6979c_58b4cd20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3779911" cy="268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vova.ua/wp-content/uploads/2016/02/suhari_v_upakovke_kupity_domoi.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1917" y="4509120"/>
            <a:ext cx="2232248" cy="15860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0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classicbus.ru/default/image/aHR0cDovL2ZyZWVwcHQucnUvUHJldy9CbHVlTGluZXNTbGFpZFByZXcuanB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://s002.radikal.ru/i198/1309/28/f1bf66413588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654823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58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ьоригам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5472608" cy="6689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406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reempics.com/img/picture/Mar/25/87c6f480e1aa79bcf63fe3e17ff80601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626" y="0"/>
            <a:ext cx="9161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5" y="1692036"/>
            <a:ext cx="5040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Спасибо за внимание!</a:t>
            </a:r>
            <a:endParaRPr lang="ru-RU" sz="60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32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reempics.com/img/picture/Mar/25/87c6f480e1aa79bcf63fe3e17ff80601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626" y="0"/>
            <a:ext cx="9161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4" y="836712"/>
            <a:ext cx="48245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  <a:latin typeface="Monotype Corsiva" panose="03010101010201010101" pitchFamily="66" charset="0"/>
              </a:rPr>
              <a:t>Цель:</a:t>
            </a:r>
            <a:r>
              <a:rPr lang="ru-RU" sz="2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 </a:t>
            </a:r>
            <a:r>
              <a:rPr lang="ru-RU" sz="24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формировать </a:t>
            </a:r>
            <a:r>
              <a:rPr lang="ru-RU" sz="2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у детей обобщенное представление о зимующих птицах; развивать познавательный интерес у детей к жизни зимующих птиц; воспитывать заботливое отношение к птицам, желание помогать им в трудных зимних условиях. Освоить технологию изготовления изделий в технике оригами.</a:t>
            </a:r>
            <a:endParaRPr lang="ru-RU" sz="2400" b="1" dirty="0">
              <a:solidFill>
                <a:srgbClr val="7030A0"/>
              </a:solidFill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75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iliconvalleyvcfirms.com/imagelib/56b038fa175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260648"/>
            <a:ext cx="763284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Задачи:</a:t>
            </a:r>
            <a:endParaRPr lang="ru-RU" sz="2400" dirty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just"/>
            <a:r>
              <a:rPr lang="ru-RU" sz="2400" b="1" i="1" dirty="0">
                <a:solidFill>
                  <a:srgbClr val="7030A0"/>
                </a:solidFill>
                <a:latin typeface="Monotype Corsiva" panose="03010101010201010101" pitchFamily="66" charset="0"/>
              </a:rPr>
              <a:t>Развивающие:</a:t>
            </a:r>
            <a:endParaRPr lang="ru-RU" sz="24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Monotype Corsiva" panose="03010101010201010101" pitchFamily="66" charset="0"/>
              </a:rPr>
              <a:t>- развитие мелкой моторики рук;</a:t>
            </a: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Monotype Corsiva" panose="03010101010201010101" pitchFamily="66" charset="0"/>
              </a:rPr>
              <a:t>- стимулирование развития памяти и внимания.</a:t>
            </a: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Monotype Corsiva" panose="03010101010201010101" pitchFamily="66" charset="0"/>
              </a:rPr>
              <a:t>- художественного вкуса и творческих способностей;</a:t>
            </a: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Monotype Corsiva" panose="03010101010201010101" pitchFamily="66" charset="0"/>
              </a:rPr>
              <a:t>- уверенности в своих силах и способностях;</a:t>
            </a: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Monotype Corsiva" panose="03010101010201010101" pitchFamily="66" charset="0"/>
              </a:rPr>
              <a:t>- способствование развитию конструкторских способностей.</a:t>
            </a:r>
          </a:p>
          <a:p>
            <a:pPr algn="just"/>
            <a:r>
              <a:rPr lang="ru-RU" sz="2400" b="1" i="1" dirty="0">
                <a:solidFill>
                  <a:srgbClr val="7030A0"/>
                </a:solidFill>
                <a:latin typeface="Monotype Corsiva" panose="03010101010201010101" pitchFamily="66" charset="0"/>
              </a:rPr>
              <a:t>Воспитательные:</a:t>
            </a:r>
            <a:endParaRPr lang="ru-RU" sz="24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Monotype Corsiva" panose="03010101010201010101" pitchFamily="66" charset="0"/>
              </a:rPr>
              <a:t>- самостоятельность и аккуратность, </a:t>
            </a: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Monotype Corsiva" panose="03010101010201010101" pitchFamily="66" charset="0"/>
              </a:rPr>
              <a:t>- бережное отношение и любовь к живой природе, птицам</a:t>
            </a: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Monotype Corsiva" panose="03010101010201010101" pitchFamily="66" charset="0"/>
              </a:rPr>
              <a:t>- развивать навыки работы с бумагой,</a:t>
            </a: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Monotype Corsiva" panose="03010101010201010101" pitchFamily="66" charset="0"/>
              </a:rPr>
              <a:t>- развивать чувство сопереживания, желание помогать птицам пережить голод зимой</a:t>
            </a:r>
          </a:p>
          <a:p>
            <a:pPr algn="just"/>
            <a:r>
              <a:rPr lang="ru-RU" sz="2400" b="1" i="1" dirty="0">
                <a:solidFill>
                  <a:srgbClr val="7030A0"/>
                </a:solidFill>
                <a:latin typeface="Monotype Corsiva" panose="03010101010201010101" pitchFamily="66" charset="0"/>
              </a:rPr>
              <a:t>Образовательные:</a:t>
            </a:r>
            <a:endParaRPr lang="ru-RU" sz="24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Monotype Corsiva" panose="03010101010201010101" pitchFamily="66" charset="0"/>
              </a:rPr>
              <a:t>- закрепить знание названий птиц, их проблем в зимнее время, особенностей питания; умения классифицировать птиц на две группы – зимующие и перелетные.</a:t>
            </a:r>
          </a:p>
          <a:p>
            <a:pPr algn="just"/>
            <a:r>
              <a:rPr lang="ru-RU" sz="2400" dirty="0">
                <a:solidFill>
                  <a:srgbClr val="7030A0"/>
                </a:solidFill>
                <a:latin typeface="Monotype Corsiva" panose="03010101010201010101" pitchFamily="66" charset="0"/>
              </a:rPr>
              <a:t>- совершенствовать речь как средство общения</a:t>
            </a:r>
            <a:endParaRPr lang="ru-RU" sz="2400" dirty="0">
              <a:solidFill>
                <a:srgbClr val="7030A0"/>
              </a:solidFill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2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iliconvalleyvcfirms.com/imagelib/56b038fa175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1840" y="119675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051720" y="764704"/>
            <a:ext cx="59766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Оборудование:</a:t>
            </a:r>
          </a:p>
          <a:p>
            <a:pPr algn="just"/>
            <a:r>
              <a:rPr lang="ru-RU" sz="28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Макеты  зимнего и летного  дерева, картинки  с изображением  перелетных и зимующих  птиц, двусторонняя  цветная  бумага  для  оригами, презентация.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Предварительная </a:t>
            </a:r>
            <a:r>
              <a:rPr lang="ru-RU" sz="28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работа:</a:t>
            </a:r>
          </a:p>
          <a:p>
            <a:pPr algn="just"/>
            <a:r>
              <a:rPr lang="ru-RU" sz="2800" dirty="0">
                <a:solidFill>
                  <a:srgbClr val="7030A0"/>
                </a:solidFill>
                <a:latin typeface="Monotype Corsiva" panose="03010101010201010101" pitchFamily="66" charset="0"/>
              </a:rPr>
              <a:t>Наблюдения за птицами в природе. Рассматривание репродукций картин, изображающих жизнь птиц поздней осень; беседы о кормах для птиц, заготовка семян и ягод для подкормки птиц в зимнее время. </a:t>
            </a:r>
          </a:p>
        </p:txBody>
      </p:sp>
    </p:spTree>
    <p:extLst>
      <p:ext uri="{BB962C8B-B14F-4D97-AF65-F5344CB8AC3E}">
        <p14:creationId xmlns:p14="http://schemas.microsoft.com/office/powerpoint/2010/main" val="93223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dagmintrud.ru/upload/iblock/bd0/bd02310b129a35df860369c50fe72d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46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://ru.stockfresh.com/thumbs/sandralise/233406_%D1%81%D0%BE%D1%81%D0%BD%D0%BE%D0%B2%D0%BE%D0%B3%D0%BE-%D1%81%D0%BD%D0%B5%D0%B3%D0%B0-%D0%B1%D0%B5%D0%BB%D1%8B%D0%B9-%D1%84%D0%BE%D0%BD-%D0%B4%D0%B5%D1%80%D0%B5%D0%B2%D0%BE-%D0%BF%D1%80%D0%B8%D1%80%D0%BE%D0%B4%D1%8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AutoShape 6" descr="http://ru.stockfresh.com/thumbs/sandralise/233406_%D1%81%D0%BE%D1%81%D0%BD%D0%BE%D0%B2%D0%BE%D0%B3%D0%BE-%D1%81%D0%BD%D0%B5%D0%B3%D0%B0-%D0%B1%D0%B5%D0%BB%D1%8B%D0%B9-%D1%84%D0%BE%D0%BD-%D0%B4%D0%B5%D1%80%D0%B5%D0%B2%D0%BE-%D0%BF%D1%80%D0%B8%D1%80%D0%BE%D0%B4%D1%8B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AutoShape 8" descr="http://ru.stockfresh.com/thumbs/sandralise/233406_%D1%81%D0%BE%D1%81%D0%BD%D0%BE%D0%B2%D0%BE%D0%B3%D0%BE-%D1%81%D0%BD%D0%B5%D0%B3%D0%B0-%D0%B1%D0%B5%D0%BB%D1%8B%D0%B9-%D1%84%D0%BE%D0%BD-%D0%B4%D0%B5%D1%80%D0%B5%D0%B2%D0%BE-%D0%BF%D1%80%D0%B8%D1%80%D0%BE%D0%B4%D1%8B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6154" name="Picture 10" descr="http://classpic.ru/wp-content/uploads/Kormushka-dlya-ptits-v-zimnem-les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Вороб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349375"/>
            <a:ext cx="28575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://g01.s.alicdn.com/kf/UT8KJIKXgxbXXagOFbXl/Yellow-and-White-Millet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537" y="4077072"/>
            <a:ext cx="3240360" cy="21572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00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://classpic.ru/wp-content/uploads/Kormushka-dlya-ptits-v-zimnem-les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синиц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4216352"/>
            <a:ext cx="2520280" cy="139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mirnov.ru/images/photos/medium/article71419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4" b="9635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4581128"/>
            <a:ext cx="2230103" cy="12560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19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://classpic.ru/wp-content/uploads/Kormushka-dlya-ptits-v-zimnem-les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снегир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99695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playcast.ru/uploads/2014/09/12/9819087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492501">
            <a:off x="3268061" y="4216812"/>
            <a:ext cx="2113287" cy="207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77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://classpic.ru/wp-content/uploads/Kormushka-dlya-ptits-v-zimnem-les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wiki-sibiriada.ru/images/a/aa/%D0%9A%D0%BB%D0%B5%D1%81%D1%82-%D0%BC%D0%B5%D0%BB%D0%BE%D0%B2%D0%B8%D0%BA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2747" y="3428493"/>
            <a:ext cx="3317924" cy="25242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шиш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4257701"/>
            <a:ext cx="2108259" cy="169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92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188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WD1TB</cp:lastModifiedBy>
  <cp:revision>10</cp:revision>
  <dcterms:created xsi:type="dcterms:W3CDTF">2016-05-31T14:59:48Z</dcterms:created>
  <dcterms:modified xsi:type="dcterms:W3CDTF">2018-01-21T15:14:19Z</dcterms:modified>
</cp:coreProperties>
</file>