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7" r:id="rId19"/>
    <p:sldId id="276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91b/00017c32-9c0542d0/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demiart.ru/forum/uploads19/post-2537779-14931061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5031" r="1139" b="4775"/>
          <a:stretch/>
        </p:blipFill>
        <p:spPr bwMode="auto">
          <a:xfrm>
            <a:off x="2218666" y="2492896"/>
            <a:ext cx="4677899" cy="3136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64971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БЮДЖЕТНОЕ ОБРАЗОВАТЕЛЬНОЕ УЧРЕЖДЕНИЕ «РАЗДОЛЬНЕНСКИЙ ДЕТСКИЙ САД № 1 «ЗВЁЗДОЧКА»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НЕПОСРЕДСТВЕННО-ОБРАЗОВАТЕЛЬНАЯ ДЕЯТЕЛЬНОСЬ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«ПУТЕШЕСТВИЕ ПО КРЫМУ»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5301208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Гончар О.В.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проведения: 20.11.2018г.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4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vseon.com/media/zoo/images/000_67154985d2f0e11dac07cda2ab0fe8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488832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mg-fotki.yandex.ru/get/4904/16969765.1a3/0_7f72a_4b2347bd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42" y="2445506"/>
            <a:ext cx="99909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images42.fotki.com/v1650/photos/7/803707/14394107/SquirrelPNGClipart-v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87" y="3776318"/>
            <a:ext cx="581497" cy="61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www.playcast.ru/uploads/2017/04/06/22234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98886"/>
            <a:ext cx="1152128" cy="71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img0.liveinternet.ru/images/attach/c/3/75/930/75930912_large_StarLightDesigns_DeepInTheForest_elements__7_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729981" cy="87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://pngimg.com/uploads/swan/swan_PNG3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10" y="1533730"/>
            <a:ext cx="768050" cy="5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http://reka-kem.ru/images/fotogal/1507297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67" y="2304652"/>
            <a:ext cx="734359" cy="5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https://lovely2cu.files.wordpress.com/2014/12/quail-e14182203505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23" y="3191548"/>
            <a:ext cx="386154" cy="3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33265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«ЖИВОТНЫЕ КРЫМА»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s://img0.liveinternet.ru/images/attach/c/3/75/930/75930912_large_StarLightDesigns_DeepInTheForest_elements__7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64704"/>
            <a:ext cx="1666085" cy="200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http://reka-kem.ru/images/fotogal/1507297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53" y="4509120"/>
            <a:ext cx="1640873" cy="132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www.playcast.ru/uploads/2017/04/06/2223463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004425"/>
            <a:ext cx="3312368" cy="205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pngimg.com/uploads/boar/boar_PNG3148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2971307" cy="297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pngimg.com/uploads/tiger/tiger_PNG232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2" y="893918"/>
            <a:ext cx="2839743" cy="203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51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pngimg.com/uploads/lizard/lizard_PNG2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0" b="24417"/>
          <a:stretch/>
        </p:blipFill>
        <p:spPr bwMode="auto">
          <a:xfrm>
            <a:off x="467544" y="1052736"/>
            <a:ext cx="2808312" cy="12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minpriroda-rb.ru/upload/iblock/b93/1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ds04.infourok.ru/uploads/ex/0e07/0005da66-e720d4a4/hello_html_55e03ea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7" b="19606"/>
          <a:stretch/>
        </p:blipFill>
        <p:spPr bwMode="auto">
          <a:xfrm>
            <a:off x="5364088" y="800109"/>
            <a:ext cx="3178325" cy="1387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allwhitebackground.com/images/2/285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54" y="4293096"/>
            <a:ext cx="4366336" cy="166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51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pngimg.com/uploads/swan/swan_PNG3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t="6374" r="17532" b="3518"/>
          <a:stretch/>
        </p:blipFill>
        <p:spPr bwMode="auto">
          <a:xfrm>
            <a:off x="3424308" y="2132856"/>
            <a:ext cx="2201550" cy="20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cdn.fishki.net/upload/post/2018/08/06/2669886/oriolus-oriol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1" y="764704"/>
            <a:ext cx="2731999" cy="1754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ngimg.com/uploads/stork/stork_PNG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1" y="3427787"/>
            <a:ext cx="1984155" cy="252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shkolnaiapora.ru/wp-content/uploads/2017/01/%D0%A1%D0%BA%D0%B2%D0%BE%D1%80%D0%B5%D1%8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03121"/>
            <a:ext cx="2952328" cy="1904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colibriensemble.it/wp-content/uploads/2015/05/hummingbird-with-white-bac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30" y="908720"/>
            <a:ext cx="1800200" cy="1814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gifok.net/images/2016/06/27/Ladybugs_0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14" y="2890809"/>
            <a:ext cx="1728192" cy="125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rintonic.ru/uploads/images/2016/03/14/img_56e6609f94ab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79" y="692696"/>
            <a:ext cx="2229454" cy="1909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jonvilma.com/images/praying-mantis-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8680"/>
            <a:ext cx="3160826" cy="27723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fotosbornik.ru/wallpapers/ca83d4017520b4b9a62e7152df4dc85d/693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28120"/>
            <a:ext cx="3032562" cy="2399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www.warrenphotographic.co.uk/photography/bigs/19289-Giraffe-necked-weevil-white-backgrou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16" y="4433761"/>
            <a:ext cx="2457802" cy="1767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9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ngimg.com/uploads/deer/deer_PNG1017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64735"/>
            <a:ext cx="1708469" cy="24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ngimg.com/uploads/deer/deer_PNG1017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35" y="721985"/>
            <a:ext cx="2614850" cy="272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gallery.yopriceville.com/var/resizes/Free-Clipart-Pictures/Animals-PNG/Zebra_PNG_Clip_Art.png?m=15075177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24186"/>
            <a:ext cx="328137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wikihunt.ru/images/thumb/6/61/%D0%9C%D1%83%D1%84%D0%BB%D0%BE%D0%BD_%D0%B5%D0%B2%D1%80%D0%BE%D0%BF%D0%B5%D0%B9%D1%81%D0%BA%D0%B8%D0%B9.jpg/600px-%D0%9C%D1%83%D1%84%D0%BB%D0%BE%D0%BD_%D0%B5%D0%B2%D1%80%D0%BE%D0%BF%D0%B5%D0%B9%D1%81%D0%BA%D0%B8%D0%B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05253"/>
            <a:ext cx="2952328" cy="2711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0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cf.ppt-online.org/files/slide/t/tENxCzSJ4OHQXy9lsg3IdAVeq856GaDZrkfKR7/slide-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8" t="3956" r="30518" b="14104"/>
          <a:stretch/>
        </p:blipFill>
        <p:spPr bwMode="auto">
          <a:xfrm>
            <a:off x="899592" y="704577"/>
            <a:ext cx="2076628" cy="2124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im0-tub-ru.yandex.net/i?id=915351e3a17b0f5a28fbaaca605726dd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34" y="4365104"/>
            <a:ext cx="2549997" cy="1397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0-tub-ru.yandex.net/i?id=43751600809806338838a4cb48ba89a1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04528"/>
            <a:ext cx="1854561" cy="1860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zootropical.com/photos/Lemurien-parc-animalier-la-londe-les-maure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t="6395" r="6248"/>
          <a:stretch/>
        </p:blipFill>
        <p:spPr bwMode="auto">
          <a:xfrm>
            <a:off x="6189308" y="3341406"/>
            <a:ext cx="2037330" cy="2934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ikihunt.ru/images/5/5b/%D0%91%D0%B0%D1%80%D1%81%D1%83%D0%B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08920"/>
            <a:ext cx="2985459" cy="1350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92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-dog.ru/wallpapers/10/18/3303678641428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"/>
          <a:stretch/>
        </p:blipFill>
        <p:spPr bwMode="auto">
          <a:xfrm>
            <a:off x="-14384" y="0"/>
            <a:ext cx="91583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i.pinimg.com/originals/f7/f8/7a/f7f87a98d4fdca683e77bef01516aee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9"/>
          <a:stretch/>
        </p:blipFill>
        <p:spPr bwMode="auto">
          <a:xfrm>
            <a:off x="467544" y="1440452"/>
            <a:ext cx="2808312" cy="3977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cdn.otr24.com/static/upload/n4/21/mv/n0/n421mvn0cjnx9e5xfnmntwascpeha0lg0qcgwlzl_thumb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64" y="1440452"/>
            <a:ext cx="2736304" cy="4017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900igr.net/up/datas/110504/0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" r="56242" b="20999"/>
          <a:stretch/>
        </p:blipFill>
        <p:spPr bwMode="auto">
          <a:xfrm>
            <a:off x="5971505" y="1404798"/>
            <a:ext cx="2590601" cy="4012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4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с вырезом 1"/>
          <p:cNvSpPr/>
          <p:nvPr/>
        </p:nvSpPr>
        <p:spPr>
          <a:xfrm>
            <a:off x="2915816" y="2564904"/>
            <a:ext cx="3024336" cy="1152128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39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54868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33265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</a:rPr>
              <a:t>«ПРАЗДНИКИ КРЫМА»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5" name="Picture 8" descr="https://mahor.ru/upload/covers/cover-2016-11-04-09-3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26" y="4286869"/>
            <a:ext cx="3219584" cy="2145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pbs.twimg.com/media/C-uwIy8XsAAk_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8" y="3717032"/>
            <a:ext cx="208187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zatulin.ru/wp-content/uploads/2018/02/s23fevral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23514"/>
            <a:ext cx="2448272" cy="2733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mtdata.ru/u27/photoE41E/20837210625-0/origina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6047" r="7365" b="11626"/>
          <a:stretch/>
        </p:blipFill>
        <p:spPr bwMode="auto">
          <a:xfrm>
            <a:off x="5724128" y="978987"/>
            <a:ext cx="3024336" cy="22037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robinstore.ru/images/64/magnit_8_marta_tyulpani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7447" r="7589" b="9526"/>
          <a:stretch/>
        </p:blipFill>
        <p:spPr bwMode="auto">
          <a:xfrm>
            <a:off x="449319" y="1012198"/>
            <a:ext cx="2591609" cy="2513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ecosfera48.ru/wp-content/uploads/2018/05/denpobed2-e152569474143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555776" y="2567831"/>
            <a:ext cx="433776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5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laycast.ru/uploads/2016/08/29/1973186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/>
          <a:stretch/>
        </p:blipFill>
        <p:spPr bwMode="auto">
          <a:xfrm>
            <a:off x="3737" y="-6994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kissdesign.ru/candyboys/006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81" r="1581" b="8611"/>
          <a:stretch/>
        </p:blipFill>
        <p:spPr bwMode="auto">
          <a:xfrm>
            <a:off x="4575737" y="4179859"/>
            <a:ext cx="1052665" cy="267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241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1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4.infourok.ru/uploads/ex/091b/00017c32-9c0542d0/img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norkinfo.ru/wp-content/uploads/2018/09/49e7d42281d8d7d4fbc7f0d11e89379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170195" cy="526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9174" y="1988840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с вырезом 1"/>
          <p:cNvSpPr/>
          <p:nvPr/>
        </p:nvSpPr>
        <p:spPr>
          <a:xfrm>
            <a:off x="2915816" y="2564904"/>
            <a:ext cx="3024336" cy="1152128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88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1124744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«ДРУЖБА»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cdn2.vectorstock.com/i/1000x1000/78/26/multicultural-children-on-planet-earth-vector-20678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t="7154" r="3771" b="11815"/>
          <a:stretch/>
        </p:blipFill>
        <p:spPr bwMode="auto">
          <a:xfrm>
            <a:off x="2152752" y="2019669"/>
            <a:ext cx="4752528" cy="45989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3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90" y="0"/>
            <a:ext cx="9205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01d9/0001d698-438d7a5e/hello_html_m5198ec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721492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nfonarod.ru/sites/default/files/users/125148/24207680b9674cf00375f07d2a3f448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2068129" cy="20681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fotoblic.do.am/_ph/18/9643908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12220" r="12890" b="2094"/>
          <a:stretch/>
        </p:blipFill>
        <p:spPr bwMode="auto">
          <a:xfrm>
            <a:off x="3203848" y="412967"/>
            <a:ext cx="3079665" cy="60486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2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90" y="0"/>
            <a:ext cx="9205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ukrmoda.in.ua/image/cache/catalog/vyshitaya_odezhda_muzhskaya/vyshivanki-4/klassicheskaya-ukrainskaya-vyshivanka-iz-belogo-domotkanogo-polotna-podolskaya-dlya-muzhchin-1000x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977091" cy="297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uvenirna-lavka.kiev.ua/image/cache/catalog/360639854_w0_h0_x_l-500x7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34965"/>
            <a:ext cx="2824405" cy="3629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ua.all.biz/img/ua/catalog/more/2339088_ukrainskie_kostyumy_ot_proizvoditelya_ukraina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6" t="8927" r="17168" b="3566"/>
          <a:stretch/>
        </p:blipFill>
        <p:spPr bwMode="auto">
          <a:xfrm>
            <a:off x="3270092" y="620688"/>
            <a:ext cx="2679577" cy="5751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90" y="0"/>
            <a:ext cx="92056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erke-nur.kz/uploads/151020901732781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2946" r="13019" b="3297"/>
          <a:stretch/>
        </p:blipFill>
        <p:spPr bwMode="auto">
          <a:xfrm>
            <a:off x="683568" y="1189905"/>
            <a:ext cx="2292632" cy="4478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vatanplus.com/files/resources/original/58de5607226f715b24800be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89905"/>
            <a:ext cx="1613469" cy="116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cf.ppt-online.org/files1/slide/g/gEPt0pYBX58wMODcqQI1T3jsvJiz7keAaRhHSL6KrW/slide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2" r="22984" b="-126"/>
          <a:stretch/>
        </p:blipFill>
        <p:spPr bwMode="auto">
          <a:xfrm>
            <a:off x="3503775" y="324740"/>
            <a:ext cx="2256089" cy="6317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8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с вырезом 1"/>
          <p:cNvSpPr/>
          <p:nvPr/>
        </p:nvSpPr>
        <p:spPr>
          <a:xfrm>
            <a:off x="2915816" y="2564904"/>
            <a:ext cx="3024336" cy="1152128"/>
          </a:xfrm>
          <a:prstGeom prst="notchedRightArrow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018.radikal.ru/i528/1711/b2/1151902f8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18" y="0"/>
            <a:ext cx="9199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76672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«ДОСТОПРИМЕЧАТЕЛЬНОСТИ КРЫМА»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9218" name="Picture 2" descr="http://demiart.ru/forum/uploads19/post-2537779-14931061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5031" r="1139" b="4775"/>
          <a:stretch/>
        </p:blipFill>
        <p:spPr bwMode="auto">
          <a:xfrm>
            <a:off x="974221" y="1333143"/>
            <a:ext cx="7263925" cy="4871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0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50</Words>
  <Application>Microsoft Office PowerPoint</Application>
  <PresentationFormat>Экран (4:3)</PresentationFormat>
  <Paragraphs>12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WD1TB</dc:creator>
  <cp:lastModifiedBy>Людмила Николаевна</cp:lastModifiedBy>
  <cp:revision>30</cp:revision>
  <dcterms:created xsi:type="dcterms:W3CDTF">2018-11-14T05:51:09Z</dcterms:created>
  <dcterms:modified xsi:type="dcterms:W3CDTF">2018-11-20T03:37:45Z</dcterms:modified>
</cp:coreProperties>
</file>