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-322730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25" y="285879"/>
            <a:ext cx="2593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биологии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-1шт,доска обыкновенная 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проектор (в комплекте с потолочным креплением для проектора)-1шт,звуковые колонки-1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принтер 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рецуркулятор-1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sun9-42.userapi.com/impg/ZygfXsIuCxUTSpx5PhdknLx4Xg9sAY1s_1t93Q/sGfIYONwjEo.jpg?size=1280x1280&amp;quality=95&amp;sign=4c7b7ada901be596d865e793c0bd4a5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58" y="985316"/>
            <a:ext cx="2173941" cy="32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4" y="985316"/>
            <a:ext cx="4733365" cy="32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72" y="4521644"/>
            <a:ext cx="3795402" cy="226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77" y="4521644"/>
            <a:ext cx="3750723" cy="215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/>
          <a:stretch/>
        </p:blipFill>
        <p:spPr bwMode="auto">
          <a:xfrm>
            <a:off x="-2244" y="-284157"/>
            <a:ext cx="12192000" cy="7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№16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830"/>
            <a:ext cx="38654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однотумбовый-1шт,стол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компьютерный-1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парты-15шт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стул ученический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-30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, шкафы- стеллажи  для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наглядностей(гербарии-9шт,муляжи-5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шт,скелеты-3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шт,влажные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препараты-11шт,наглядная биология интерактивные пособия-7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цифровая лаборатория -3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видео-пособия- 9-шт,комплект таблиц по ботанике, зоологии, анатомии, общей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20" y="552599"/>
            <a:ext cx="2783539" cy="275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66" y="-179731"/>
            <a:ext cx="3127054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459" y="3265867"/>
            <a:ext cx="2400297" cy="359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sun9-57.userapi.com/impg/R3lzZ3tBF_23TZhJx1TWURNRTijeA2Aif_im9Q/D_XwBWRguZc.jpg?size=1280x1280&amp;quality=95&amp;sign=5f79d719f2886410621d4218dc31604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9" y="3751729"/>
            <a:ext cx="2024393" cy="31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9.userapi.com/impg/2DAgf8XBrEYFNxwE4-a9EKdajyvG7uLfTaSnoA/Z3k93Wy-e6s.jpg?size=1280x1280&amp;quality=95&amp;sign=39247aa158cca692661f68d26aa8357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59" y="3780391"/>
            <a:ext cx="1909482" cy="30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67.userapi.com/impg/fECzPd1-lIMDOZF9FGxP80xjuzJCo9zhkzERcg/TZ7dT2cdiNc.jpg?size=1280x1280&amp;quality=95&amp;sign=18f7e0cd6301af814acc07f8e4e80a79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12" y="3751729"/>
            <a:ext cx="2070847" cy="30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91" y="1701560"/>
            <a:ext cx="3060729" cy="20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s://sun9-47.userapi.com/impg/RmdDFIYY2LXwtNUN57nMgp2pKXd5MpuW4kQzEg/93Jw2KLyxLs.jpg?size=1280x1280&amp;quality=95&amp;sign=7998cfae74e283bb416401f2a7256d29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459" y="-284158"/>
            <a:ext cx="2400297" cy="35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№16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аздаточный материал для 5-11 классов, научные проекты, подготовка к ВПР , ОГЭ, ЕГЭ, олимпиадам.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Раковина для мытья рук-1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Шкафы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шт.,  для микроскопов ,микропрепаратов, датчиков, для  химической  посуды,, тетрадей, шкаф для хранения оборудования  по направлению « Юный биолог и зоолог».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40" y="4164300"/>
            <a:ext cx="1864659" cy="265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un9-75.userapi.com/impg/Us2iULa44dO8ZVb80DWOOpL-ijVOP3UjvGURZA/kZ3vE-xVlfE.jpg?size=1280x1280&amp;quality=95&amp;sign=8a1fd27420ae1e6150ec2625372c2a2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74" y="-403411"/>
            <a:ext cx="3533026" cy="39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3" y="-457200"/>
            <a:ext cx="3384176" cy="41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sun9-58.userapi.com/impg/eSYEQWVbNhsqeQO2yEXKx2UAd2KI58liWyoBDg/GNSudoCimjo.jpg?size=1280x1280&amp;quality=95&amp;sign=be7a5609089c559b4d1232aabd3bf7b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5" y="3088269"/>
            <a:ext cx="2681754" cy="37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67.userapi.com/impg/tGJmiaYdpGbbTOmf__CvgMmtFCtvuBlshVdyGQ/3A9ZaafZZDA.jpg?size=1280x1280&amp;quality=95&amp;sign=23081d82fd1a7998de8220fcf5faaa3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66" y="3088270"/>
            <a:ext cx="2670174" cy="37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154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11</cp:revision>
  <dcterms:created xsi:type="dcterms:W3CDTF">2024-09-22T19:48:56Z</dcterms:created>
  <dcterms:modified xsi:type="dcterms:W3CDTF">2024-09-25T18:45:20Z</dcterms:modified>
</cp:coreProperties>
</file>