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чт 10.10.24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2273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9708" y="285879"/>
            <a:ext cx="3829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английского языка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электромагнитная</a:t>
            </a:r>
            <a:r>
              <a:rPr lang="en-US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доска -1шт, проектор (в комплекте с потолочным креплением для проектора)-1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система МФУ-1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звуковые колонки-1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рецуркулятор-1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774AC-016D-BC1F-22E7-25CB28117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294" y="1442800"/>
            <a:ext cx="2774147" cy="20806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8451EE-5C4C-E6D0-91AF-08501D0913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>
          <a:xfrm>
            <a:off x="7167923" y="3950638"/>
            <a:ext cx="2211704" cy="24801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34928D-42DE-0511-4D12-A0FFB95012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16286" r="18514" b="20357"/>
          <a:stretch/>
        </p:blipFill>
        <p:spPr>
          <a:xfrm>
            <a:off x="8268922" y="1442800"/>
            <a:ext cx="2752833" cy="19546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0B62091-8D4B-B176-5C3E-30A174308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9" t="4169" r="17613" b="20357"/>
          <a:stretch/>
        </p:blipFill>
        <p:spPr>
          <a:xfrm>
            <a:off x="4191417" y="3903927"/>
            <a:ext cx="2752834" cy="25268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38E70F-F8B8-FE04-CE8E-8C4FC20A8C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38" y="3475709"/>
            <a:ext cx="2383415" cy="31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0" y="-242048"/>
            <a:ext cx="12192000" cy="7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144" y="1886830"/>
            <a:ext cx="371827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мягкий -1шт, стол учителя однотумбовый-1шт,стол учителя компьютерный-1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парта- трансформер ростовая группа-15шт, стул ученический регулируемый -30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шкаф для одежды ученической-2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шкаф для документов-2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тумба для хранения плакатов-1шт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B213351-131D-F636-80DE-56A079FF4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561" y="1561147"/>
            <a:ext cx="3505200" cy="26384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A68566D-F8D7-4D11-4681-EA7F5E150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7978" y="1561147"/>
            <a:ext cx="3308638" cy="24760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5251DC-4755-3710-AA5E-2D91DB4C1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334" y="4263243"/>
            <a:ext cx="3308638" cy="24386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75FFFA9-59E4-E185-0ABC-BB1E71149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276" y="4341647"/>
            <a:ext cx="3153031" cy="221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№18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 для 2-11 классов, задания для подготовки к ВПР и ГИА, художественная литература на иностранном языке-20шт, интерактивное пособие (плакаты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 таблицы)-4диска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A38A4B-86B2-2126-E2E6-CEEDF76ED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962" y="3443536"/>
            <a:ext cx="4362450" cy="3124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26B693-9AD4-CC37-FA52-D0FE137B0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059" y="3887302"/>
            <a:ext cx="3501315" cy="26920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8D1BFF-3E90-31FA-B382-25D98868B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161" y="1220516"/>
            <a:ext cx="2876841" cy="203468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B7E6BAA-B6A4-A8A9-D726-E7A94A372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9865" y="1220516"/>
            <a:ext cx="1621612" cy="241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119</Words>
  <Application>Microsoft Office PowerPoint</Application>
  <PresentationFormat>Широкоэкранный</PresentationFormat>
  <Paragraphs>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6</cp:revision>
  <dcterms:created xsi:type="dcterms:W3CDTF">2024-09-22T19:48:56Z</dcterms:created>
  <dcterms:modified xsi:type="dcterms:W3CDTF">2024-10-10T05:57:46Z</dcterms:modified>
</cp:coreProperties>
</file>