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6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0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6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285879"/>
            <a:ext cx="3849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начальных классов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нтерактивная 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-1шт, проектор (в комплекте с потолочным креплением для проектора)-1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звуковые колонки-2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принтер-1шт.,  набор линеек для школьной доски-1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рециркулятор-1 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270" t="15794" r="10443" b="11540"/>
          <a:stretch/>
        </p:blipFill>
        <p:spPr>
          <a:xfrm>
            <a:off x="3917003" y="1574927"/>
            <a:ext cx="2867891" cy="2223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6512" t="9151" r="18165" b="16487"/>
          <a:stretch/>
        </p:blipFill>
        <p:spPr>
          <a:xfrm>
            <a:off x="7170915" y="1600901"/>
            <a:ext cx="2205722" cy="2223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2756" b="43573"/>
          <a:stretch/>
        </p:blipFill>
        <p:spPr>
          <a:xfrm>
            <a:off x="7795819" y="4388194"/>
            <a:ext cx="3107263" cy="2297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4809" r="8512" b="6947"/>
          <a:stretch/>
        </p:blipFill>
        <p:spPr>
          <a:xfrm>
            <a:off x="4540786" y="4408212"/>
            <a:ext cx="2479974" cy="2257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9819" y="1116876"/>
            <a:ext cx="2217168" cy="29562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16" y="1548953"/>
            <a:ext cx="2315270" cy="242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02" y="1574927"/>
            <a:ext cx="2867892" cy="2249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658" y="1116877"/>
            <a:ext cx="2204329" cy="29562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20" y="4388194"/>
            <a:ext cx="3107262" cy="2277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86" y="4388193"/>
            <a:ext cx="2479974" cy="22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/>
        </p:blipFill>
        <p:spPr bwMode="auto">
          <a:xfrm>
            <a:off x="0" y="-242048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№25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144" y="1886830"/>
            <a:ext cx="3718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-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1шт,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учителя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двухтумбовый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- 1шт, парта-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ростовая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группа-15шт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стул ученический регулируемый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одежды ученической-1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документов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дидактических материалов -1 шт.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564" y="997526"/>
            <a:ext cx="3463637" cy="2597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369" y="997526"/>
            <a:ext cx="2831409" cy="2640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0791" b="6980"/>
          <a:stretch/>
        </p:blipFill>
        <p:spPr>
          <a:xfrm>
            <a:off x="6482879" y="4285738"/>
            <a:ext cx="1260677" cy="1214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471" y="4572000"/>
            <a:ext cx="1262234" cy="1174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944" y="4343400"/>
            <a:ext cx="2291083" cy="1840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69" y="963299"/>
            <a:ext cx="2831409" cy="2683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86" y="997526"/>
            <a:ext cx="3647667" cy="25977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61" y="3923388"/>
            <a:ext cx="4271210" cy="2680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89" y="3923387"/>
            <a:ext cx="3416969" cy="2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№25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145" y="2409974"/>
            <a:ext cx="36215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Раздаточный материал по математике и обучению грамоте для 1 класса, демонстрационный материал: касса букв магнитная, азбука магнитная, счетный материал по математике , дидактические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по окружающему миру, математике и русскому языку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1-4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200" y="1919873"/>
            <a:ext cx="1466737" cy="1100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7501" r="24660" b="45646"/>
          <a:stretch/>
        </p:blipFill>
        <p:spPr>
          <a:xfrm>
            <a:off x="4627152" y="2328735"/>
            <a:ext cx="2937695" cy="3680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456" t="27945" r="39369" b="54611"/>
          <a:stretch/>
        </p:blipFill>
        <p:spPr>
          <a:xfrm>
            <a:off x="8554793" y="4026781"/>
            <a:ext cx="2854453" cy="1982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3" y="1768643"/>
            <a:ext cx="3392905" cy="4343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91" y="1919873"/>
            <a:ext cx="3404597" cy="41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131</Words>
  <Application>Microsoft Office PowerPoint</Application>
  <PresentationFormat>Широкоэкранный</PresentationFormat>
  <Paragraphs>8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Света</cp:lastModifiedBy>
  <cp:revision>11</cp:revision>
  <dcterms:created xsi:type="dcterms:W3CDTF">2024-09-22T19:48:56Z</dcterms:created>
  <dcterms:modified xsi:type="dcterms:W3CDTF">2024-10-11T18:53:29Z</dcterms:modified>
</cp:coreProperties>
</file>