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3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8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8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1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5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7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1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4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8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C3B7-7DF6-4573-8080-6CECA230B66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2906D-0027-487E-9051-1AA9C9A8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7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118569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8401" y="1016000"/>
            <a:ext cx="1025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trike="noStrike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МБДОУ "</a:t>
            </a:r>
            <a:r>
              <a:rPr lang="ru-RU" sz="2800" b="1" i="0" strike="noStrike" dirty="0" err="1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Раздольненский</a:t>
            </a:r>
            <a:r>
              <a:rPr lang="ru-RU" sz="2800" b="1" i="0" strike="noStrike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детский сад №1 "Звездочка"</a:t>
            </a:r>
            <a:endParaRPr lang="ru-RU" sz="2800" b="1" i="0" strike="noStrike" dirty="0">
              <a:solidFill>
                <a:srgbClr val="1A0DA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4800" y="6350000"/>
            <a:ext cx="432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Фроленко О. Н.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3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0400" y="2971800"/>
            <a:ext cx="1026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 ребёнок надевает на пальцы, и сам действует за персонажа, т. е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мелкая моторика, незаметно активизируется словарь ребенка,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совершенствуется звуковая культура его речи, воображение, учится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настроение и характер персонажа.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9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" y="0"/>
            <a:ext cx="12194940" cy="703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0800" y="736600"/>
            <a:ext cx="3016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4000"/>
            <a:ext cx="3232371" cy="261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28" y="1259819"/>
            <a:ext cx="3308389" cy="2615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54" y="1996420"/>
            <a:ext cx="3436991" cy="27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6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13"/>
            <a:ext cx="12192000" cy="7237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3506" y="726141"/>
            <a:ext cx="6535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помогает учить координировать движения рук и глаз,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сопровождать движения пальцев речью.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Выражать свои эмоции посредством мимики и речи. Он прост и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доступен, не требует определённых умений, дети сами действуют с игрушками-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персонажами, охотно перевоплощаются в действующих персонажей пытаются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характер героя (мимикой, изменяя интонацию, повторяют запомнившиеся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фразы).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635000"/>
            <a:ext cx="520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перчатке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371600"/>
            <a:ext cx="48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Одевая куклу на руку, ребенок "сливается" с ней, отождествляется с персонажем, в которого будет играть. С ее помощью он может не просто отрабатывать модели поведения, а способен эмоционально выразить все то, что его тревожит и волнует, говоря не от своего лица, а от лица сказочного персонажа, живущего в воображаемом мире. Именно поэтому куклы-перчатки используются детскими психологами в </a:t>
            </a:r>
            <a:r>
              <a:rPr lang="ru-RU" b="1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психокоррекционной</a:t>
            </a:r>
            <a:r>
              <a:rPr lang="ru-RU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работе. Да и родителям стоит вдумчиво послушать, что говорит перчаточная кукла в руках малыша.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92" y="1371600"/>
            <a:ext cx="4855942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0621"/>
            <a:ext cx="12192000" cy="91592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000" y="-228600"/>
            <a:ext cx="952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КОНУСНЫЙ ТЕАТР Конусный театр - это кукла на основе бумажного или картонного конуса. Конусный театр помогает учить детей координировать движение рук и глаз. Сопровождать движение пальцев речью, побуждает выражать свои эмоции посредством мимики и речи.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76262"/>
            <a:ext cx="8178800" cy="59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3" y="-1129553"/>
            <a:ext cx="15813740" cy="828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5858" y="2581835"/>
            <a:ext cx="9359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является источником развития чувств и эмоций, учит распознавать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 по мимике, жесту, интонации.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3 годам наши воспитанники узнают персонажи сказок, знают их содержание («Курочка Ряба»,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«Репка», «Колобок», «Теремок», «Волк и семеро козлят»)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5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9600" y="3175000"/>
            <a:ext cx="6781800" cy="198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с детьми театром, мы делаем жизнь наших малышей интересной и содержательной,</a:t>
            </a:r>
          </a:p>
          <a:p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 ее яркими впечатлениями и радостью творчества. Театр в детском саду научит ребенка</a:t>
            </a:r>
          </a:p>
          <a:p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прекрасное в жизни и в людях, зародит стремление нести в жизнь прекрасное и доброе.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9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16" y="1146129"/>
            <a:ext cx="4377679" cy="3365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07" y="346202"/>
            <a:ext cx="3963893" cy="2482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07" y="3080207"/>
            <a:ext cx="3963893" cy="24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477516"/>
            <a:ext cx="5029200" cy="368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24113"/>
            <a:ext cx="4775200" cy="37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6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0" y="2438400"/>
            <a:ext cx="5361670" cy="40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1" y="2438400"/>
            <a:ext cx="5232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6800" y="965200"/>
            <a:ext cx="9307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театрализованной деятельности на развитие речи детей раннего возраста.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400" y="1092200"/>
            <a:ext cx="993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– это… …не просто игра!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прекрасное средство для интенсивного развития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детей, обогащения словаря, развития мышления,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воображения, творческих способностей.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97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7502" y="1727200"/>
            <a:ext cx="7664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9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0"/>
            <a:ext cx="123698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– это волшебный мир, в котором ребенок радуется, а играя, познает окружающее…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О.П.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Радынова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2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946"/>
            <a:ext cx="12191999" cy="7443946"/>
          </a:xfrm>
        </p:spPr>
      </p:pic>
      <p:sp>
        <p:nvSpPr>
          <p:cNvPr id="5" name="TextBox 4"/>
          <p:cNvSpPr txBox="1"/>
          <p:nvPr/>
        </p:nvSpPr>
        <p:spPr>
          <a:xfrm>
            <a:off x="1244600" y="365125"/>
            <a:ext cx="105283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позволяет решать многие педагогические задачи,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касающиеся формирования выразительности речи ребенка, интеллектуального и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эстетического воспитания.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Участвуя в театрализованных играх, дети становятся участниками разных событий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 людей, животных, растений,  что дает им возможность глубже познать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мир.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4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1600" y="1592263"/>
            <a:ext cx="955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игра оказывает большое влияние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связной, грамотной, эмоциональной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богатой по содержанию речи детей. Ребенок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осваивает богатство родного языка, его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выразительные средства, используя интонации,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характеру героев и их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поступкам.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9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47"/>
            <a:ext cx="12192000" cy="6917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778000"/>
            <a:ext cx="8190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третьего года жизни быстро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запоминают слова персонажей, часто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импровизируют.</a:t>
            </a:r>
          </a:p>
          <a:p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становится более выразительной,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грамотной.</a:t>
            </a:r>
          </a:p>
          <a:p>
            <a:endParaRPr lang="ru-RU" sz="36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200" y="508000"/>
            <a:ext cx="6832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 увеличивается способность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подражать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воспроизводить услышанное. Речь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средством познания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окружающего, продолжает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обогащаться ее смысловое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содержание.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хорошо понимают о чем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с ними взрослый, что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 их непосредственного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окружения, связано с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переживаниями детей.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7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82600"/>
            <a:ext cx="10718800" cy="5816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7800" y="3879334"/>
            <a:ext cx="6069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театров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2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1200" y="2641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024611"/>
            <a:ext cx="4089400" cy="3681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1" y="3024611"/>
            <a:ext cx="4064000" cy="36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7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440</Words>
  <Application>Microsoft Office PowerPoint</Application>
  <PresentationFormat>Широкоэкранный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2023-03-12T10:23:08Z</dcterms:created>
  <dcterms:modified xsi:type="dcterms:W3CDTF">2023-03-12T14:10:40Z</dcterms:modified>
</cp:coreProperties>
</file>