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2052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6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285879"/>
            <a:ext cx="288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математики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Ноутбук-2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-1шт, проектор (в комплекте с потолочным креплением для проектора)-1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 МФУ-2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звуковые колонки-1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набор линеек для школьной доски-1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рецуркулятор-1 шт.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270" t="15794" r="10443" b="11540"/>
          <a:stretch/>
        </p:blipFill>
        <p:spPr>
          <a:xfrm>
            <a:off x="3917003" y="1574927"/>
            <a:ext cx="2867891" cy="2223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6512" t="9151" r="18165" b="16487"/>
          <a:stretch/>
        </p:blipFill>
        <p:spPr>
          <a:xfrm>
            <a:off x="7170915" y="1600901"/>
            <a:ext cx="2205722" cy="2223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2756" b="43573"/>
          <a:stretch/>
        </p:blipFill>
        <p:spPr>
          <a:xfrm>
            <a:off x="7795819" y="4388194"/>
            <a:ext cx="3107263" cy="2297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809" r="8512" b="6947"/>
          <a:stretch/>
        </p:blipFill>
        <p:spPr>
          <a:xfrm>
            <a:off x="4540786" y="4408212"/>
            <a:ext cx="2479974" cy="225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819" y="1116876"/>
            <a:ext cx="2217168" cy="29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0" y="-242048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№35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1шт,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учителя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однотумбовый-1шт,стол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компьютерный-1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парта-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ростовая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группа-15шт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стул ученический регулируемый -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ученической-2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документов-2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пенал для хранения ученических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принадлежностей- 1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стеллаж-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564" y="997526"/>
            <a:ext cx="3463637" cy="2597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44" y="997526"/>
            <a:ext cx="3520955" cy="2640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0791" b="6980"/>
          <a:stretch/>
        </p:blipFill>
        <p:spPr>
          <a:xfrm>
            <a:off x="6696826" y="4020925"/>
            <a:ext cx="2783683" cy="2680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471" y="3751474"/>
            <a:ext cx="2212730" cy="2950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944" y="3647003"/>
            <a:ext cx="2291083" cy="30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№35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5" y="2409974"/>
            <a:ext cx="3621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«Вероятность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статистика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раздаточный материал для 5-9 классов, научные проекты, подготовка к ВПР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геометрические фигуры, магнитные фигуры стереометрии.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524" y="954538"/>
            <a:ext cx="3664526" cy="2748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501" r="24660" b="45646"/>
          <a:stretch/>
        </p:blipFill>
        <p:spPr>
          <a:xfrm>
            <a:off x="4627152" y="2328735"/>
            <a:ext cx="2937695" cy="3680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456" t="27945" r="39369" b="54611"/>
          <a:stretch/>
        </p:blipFill>
        <p:spPr>
          <a:xfrm>
            <a:off x="8554793" y="4026781"/>
            <a:ext cx="2854453" cy="19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133</Words>
  <Application>Microsoft Office PowerPoint</Application>
  <PresentationFormat>Широкоэкранный</PresentationFormat>
  <Paragraphs>8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РОМА</cp:lastModifiedBy>
  <cp:revision>5</cp:revision>
  <dcterms:created xsi:type="dcterms:W3CDTF">2024-09-22T19:48:56Z</dcterms:created>
  <dcterms:modified xsi:type="dcterms:W3CDTF">2024-09-23T15:26:12Z</dcterms:modified>
</cp:coreProperties>
</file>