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4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414-7A3A-48A3-A438-C004B6FD9F23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E0FB-1CDF-4A33-9148-8E2AC741B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9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414-7A3A-48A3-A438-C004B6FD9F23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E0FB-1CDF-4A33-9148-8E2AC741B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8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414-7A3A-48A3-A438-C004B6FD9F23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E0FB-1CDF-4A33-9148-8E2AC741B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414-7A3A-48A3-A438-C004B6FD9F23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E0FB-1CDF-4A33-9148-8E2AC741B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9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414-7A3A-48A3-A438-C004B6FD9F23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E0FB-1CDF-4A33-9148-8E2AC741B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9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414-7A3A-48A3-A438-C004B6FD9F23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E0FB-1CDF-4A33-9148-8E2AC741B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51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414-7A3A-48A3-A438-C004B6FD9F23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E0FB-1CDF-4A33-9148-8E2AC741B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8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414-7A3A-48A3-A438-C004B6FD9F23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E0FB-1CDF-4A33-9148-8E2AC741B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83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414-7A3A-48A3-A438-C004B6FD9F23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E0FB-1CDF-4A33-9148-8E2AC741B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3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414-7A3A-48A3-A438-C004B6FD9F23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E0FB-1CDF-4A33-9148-8E2AC741B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8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414-7A3A-48A3-A438-C004B6FD9F23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E0FB-1CDF-4A33-9148-8E2AC741B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83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0D414-7A3A-48A3-A438-C004B6FD9F23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E0FB-1CDF-4A33-9148-8E2AC741B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13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73193" cy="135138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Кабинет Русского языка и </a:t>
            </a:r>
            <a:r>
              <a:rPr lang="ru-RU" sz="2800" b="1" dirty="0" smtClean="0"/>
              <a:t>литературы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№36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43" y="4365629"/>
            <a:ext cx="3969165" cy="23332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391" y="1620519"/>
            <a:ext cx="3817090" cy="5131972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Оборудование:</a:t>
            </a:r>
          </a:p>
          <a:p>
            <a:r>
              <a:rPr lang="ru-RU" sz="2000" b="1" dirty="0" smtClean="0"/>
              <a:t>Ноутбук – 1 шт.; принтер – 1 шт.; мышь проводная – 1 шт.; звуковые колонки – 2 шт.;</a:t>
            </a:r>
          </a:p>
          <a:p>
            <a:r>
              <a:rPr lang="ru-RU" sz="2000" b="1" dirty="0" smtClean="0"/>
              <a:t>Интерактивная доска – 1 шт.; проектор (в комплекте с потолочным креплением для проектора) – 1 шт.;</a:t>
            </a:r>
          </a:p>
          <a:p>
            <a:r>
              <a:rPr lang="ru-RU" sz="2000" b="1" dirty="0" err="1" smtClean="0"/>
              <a:t>Рециркулятор</a:t>
            </a:r>
            <a:r>
              <a:rPr lang="ru-RU" sz="2000" b="1" dirty="0" smtClean="0"/>
              <a:t> – 1 шт.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557" y="1620519"/>
            <a:ext cx="3451538" cy="25886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72" y="1371658"/>
            <a:ext cx="2616862" cy="19626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963" y="3431083"/>
            <a:ext cx="2438400" cy="32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7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0"/>
          <a:stretch/>
        </p:blipFill>
        <p:spPr bwMode="auto">
          <a:xfrm>
            <a:off x="0" y="-3969"/>
            <a:ext cx="12192000" cy="71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10857" cy="98697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Кабинет №36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61" y="4193947"/>
            <a:ext cx="3552070" cy="26640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680601"/>
            <a:ext cx="3746803" cy="5496159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Мебель класса:</a:t>
            </a:r>
          </a:p>
          <a:p>
            <a:r>
              <a:rPr lang="ru-RU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 мягкий – 2 шт.; стол учителя – 2 шт.; стол учителя компьютерный – 1 шт.; </a:t>
            </a:r>
          </a:p>
          <a:p>
            <a:r>
              <a:rPr lang="ru-RU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арта-</a:t>
            </a:r>
            <a:r>
              <a:rPr lang="ru-RU" sz="2000" b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трансформер</a:t>
            </a: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ростовая – 15 шт.; стул ученический регулируемый – 30 шт.; </a:t>
            </a:r>
          </a:p>
          <a:p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одежды ученической – 2 шт.; малый шкаф для документов – 3 шт.; </a:t>
            </a: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ларь </a:t>
            </a: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больших плакатов – 1 шт.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859" y="1680601"/>
            <a:ext cx="3928533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6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0"/>
          <a:stretch/>
        </p:blipFill>
        <p:spPr bwMode="auto">
          <a:xfrm>
            <a:off x="0" y="0"/>
            <a:ext cx="12192000" cy="71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3251199" cy="98742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Кабинет №36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28" y="1514404"/>
            <a:ext cx="5752873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1655081"/>
            <a:ext cx="3474720" cy="5525648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Содержимое шкафа:</a:t>
            </a:r>
          </a:p>
          <a:p>
            <a:r>
              <a:rPr lang="ru-RU" sz="2000" b="1" dirty="0"/>
              <a:t>Т</a:t>
            </a:r>
            <a:r>
              <a:rPr lang="ru-RU" sz="2000" b="1" dirty="0" smtClean="0"/>
              <a:t>олковый словарь – 14 шт.; орфографический словарь – 14 шт.; </a:t>
            </a:r>
            <a:r>
              <a:rPr lang="ru-RU" sz="2000" b="1" dirty="0"/>
              <a:t>словообразовательный </a:t>
            </a:r>
            <a:r>
              <a:rPr lang="ru-RU" sz="2000" b="1" dirty="0" smtClean="0"/>
              <a:t>словарь – 14 шт.; </a:t>
            </a:r>
            <a:r>
              <a:rPr lang="ru-RU" sz="2000" b="1" dirty="0"/>
              <a:t>словарь иностранных </a:t>
            </a:r>
            <a:r>
              <a:rPr lang="ru-RU" sz="2000" b="1" dirty="0" smtClean="0"/>
              <a:t>слов – 4 шт.; фразеологический словарь – 4 шт</a:t>
            </a:r>
            <a:r>
              <a:rPr lang="ru-RU" sz="2000" b="1" dirty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22030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153</Words>
  <Application>Microsoft Office PowerPoint</Application>
  <PresentationFormat>Широкоэкранный</PresentationFormat>
  <Paragraphs>13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Кабинет Русского языка и литературы №36</vt:lpstr>
      <vt:lpstr>Кабинет №36</vt:lpstr>
      <vt:lpstr>Кабинет №36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Кабинет Русского языка и Литературы №36</dc:title>
  <dc:creator>HOME</dc:creator>
  <cp:lastModifiedBy>Admin</cp:lastModifiedBy>
  <cp:revision>8</cp:revision>
  <dcterms:created xsi:type="dcterms:W3CDTF">2024-10-10T16:32:51Z</dcterms:created>
  <dcterms:modified xsi:type="dcterms:W3CDTF">2024-10-11T04:52:26Z</dcterms:modified>
</cp:coreProperties>
</file>