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6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4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0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0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3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6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1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0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3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33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 bwMode="auto">
          <a:xfrm>
            <a:off x="0" y="-322730"/>
            <a:ext cx="121920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25" y="285879"/>
            <a:ext cx="2581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 кабинет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2285999"/>
            <a:ext cx="3732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Ноутбук-1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интерактивная доска -1шт, проектор-1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звуковые колонки-1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доска – 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DD39F7-042F-4AC5-80D5-C3ED126C3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07" t="36509" r="10895" b="19753"/>
          <a:stretch/>
        </p:blipFill>
        <p:spPr>
          <a:xfrm>
            <a:off x="4608414" y="1317699"/>
            <a:ext cx="2428490" cy="29212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5E1947-5536-4E63-83DF-13583FF38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0" t="35362" r="39738" b="24444"/>
          <a:stretch/>
        </p:blipFill>
        <p:spPr>
          <a:xfrm>
            <a:off x="7825348" y="1317699"/>
            <a:ext cx="3419061" cy="27564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097A24-057A-4DC0-8D67-2146BE040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" t="66657" r="77607" b="23664"/>
          <a:stretch/>
        </p:blipFill>
        <p:spPr>
          <a:xfrm>
            <a:off x="5221117" y="4629260"/>
            <a:ext cx="4969805" cy="18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/>
          <a:stretch/>
        </p:blipFill>
        <p:spPr bwMode="auto">
          <a:xfrm>
            <a:off x="0" y="-348066"/>
            <a:ext cx="12192000" cy="71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550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№19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7144" y="1886830"/>
            <a:ext cx="37182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мягкий -1шт, стол учителя однотумбовый-1шт, парта ученическая – 16шт, стул ученический- 32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шкаф для документов-3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1A24DF-8CD2-4809-9493-01B1A33A2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564" y="1179443"/>
            <a:ext cx="3858261" cy="28859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BC54C6-5D67-441B-9A24-6EB039F72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362" y="3636951"/>
            <a:ext cx="4164478" cy="311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5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 bwMode="auto">
          <a:xfrm>
            <a:off x="0" y="-4572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550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№19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7145" y="2409974"/>
            <a:ext cx="3621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обучающихся – 24шт.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3D0BAB-CABF-4162-82CD-F81721727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84" t="26732" r="33034" b="43702"/>
          <a:stretch/>
        </p:blipFill>
        <p:spPr>
          <a:xfrm>
            <a:off x="5746709" y="1807000"/>
            <a:ext cx="5438126" cy="36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378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63</Words>
  <Application>Microsoft Office PowerPoint</Application>
  <PresentationFormat>Широкоэкранный</PresentationFormat>
  <Paragraphs>8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Света</cp:lastModifiedBy>
  <cp:revision>7</cp:revision>
  <dcterms:created xsi:type="dcterms:W3CDTF">2024-09-22T19:48:56Z</dcterms:created>
  <dcterms:modified xsi:type="dcterms:W3CDTF">2024-10-12T15:54:53Z</dcterms:modified>
</cp:coreProperties>
</file>