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16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8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42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0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0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2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23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16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1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0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36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9F95-4D9D-4D4A-85C4-A3186EA33E67}" type="datetimeFigureOut">
              <a:rPr lang="ru-RU" smtClean="0"/>
              <a:t>сб 12.10.24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3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-322730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25" y="285879"/>
            <a:ext cx="25812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 кабинет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№19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2285999"/>
            <a:ext cx="37326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Ноутбук-1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интерактивная доска -1шт, проектор-1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звуковые колонки-1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доска – 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4DD39F7-042F-4AC5-80D5-C3ED126C35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907" t="36509" r="10895" b="19753"/>
          <a:stretch/>
        </p:blipFill>
        <p:spPr>
          <a:xfrm>
            <a:off x="4608414" y="1317699"/>
            <a:ext cx="2428490" cy="292125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45E1947-5536-4E63-83DF-13583FF38E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70" t="35362" r="39738" b="24444"/>
          <a:stretch/>
        </p:blipFill>
        <p:spPr>
          <a:xfrm>
            <a:off x="7825348" y="1317699"/>
            <a:ext cx="3419061" cy="275645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E097A24-057A-4DC0-8D67-2146BE0403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1" t="66657" r="77607" b="23664"/>
          <a:stretch/>
        </p:blipFill>
        <p:spPr>
          <a:xfrm>
            <a:off x="5221117" y="4629260"/>
            <a:ext cx="4969805" cy="181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3"/>
          <a:stretch/>
        </p:blipFill>
        <p:spPr bwMode="auto">
          <a:xfrm>
            <a:off x="0" y="-348066"/>
            <a:ext cx="12192000" cy="710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№19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7144" y="1886830"/>
            <a:ext cx="37182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 мягкий -1шт, стол учителя однотумбовый-1шт, парта ученическая – 16шт, стул ученический- 32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шкаф для документов-3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01A24DF-8CD2-4809-9493-01B1A33A2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564" y="1179443"/>
            <a:ext cx="3858261" cy="288597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EBC54C6-5D67-441B-9A24-6EB039F728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8362" y="3636951"/>
            <a:ext cx="4164478" cy="311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5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0" y="-45720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№19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7145" y="2409974"/>
            <a:ext cx="36215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обучающихся – 24шт.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73D0BAB-CABF-4162-82CD-F817217278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84" t="26732" r="33034" b="43702"/>
          <a:stretch/>
        </p:blipFill>
        <p:spPr>
          <a:xfrm>
            <a:off x="5746709" y="1807000"/>
            <a:ext cx="5438126" cy="360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37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63</Words>
  <Application>Microsoft Office PowerPoint</Application>
  <PresentationFormat>Широкоэкранный</PresentationFormat>
  <Paragraphs>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</dc:creator>
  <cp:lastModifiedBy>Света</cp:lastModifiedBy>
  <cp:revision>7</cp:revision>
  <dcterms:created xsi:type="dcterms:W3CDTF">2024-09-22T19:48:56Z</dcterms:created>
  <dcterms:modified xsi:type="dcterms:W3CDTF">2024-10-12T15:54:53Z</dcterms:modified>
</cp:coreProperties>
</file>