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1" d="100"/>
          <a:sy n="71" d="100"/>
        </p:scale>
        <p:origin x="-2058" y="-10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162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688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442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806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101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22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231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167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918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604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636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99F95-4D9D-4D4A-85C4-A3186EA33E67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33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70"/>
          <a:stretch/>
        </p:blipFill>
        <p:spPr bwMode="auto">
          <a:xfrm>
            <a:off x="0" y="-322730"/>
            <a:ext cx="12192000" cy="718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325" y="285879"/>
            <a:ext cx="24272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80773" y="585206"/>
            <a:ext cx="57188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Оборудование, средства обучения и воспитания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7325" y="2285999"/>
            <a:ext cx="373264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Ноутбук-1 </a:t>
            </a:r>
            <a:r>
              <a:rPr lang="ru-RU" sz="20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экран 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-1шт, проектор (в комплекте с потолочным креплением для проектора)-1 </a:t>
            </a:r>
            <a:r>
              <a:rPr lang="ru-RU" sz="20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система 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МФУ-1 </a:t>
            </a:r>
            <a:r>
              <a:rPr lang="ru-RU" sz="20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рециркулятор-1 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6512" t="9151" r="18165" b="16487"/>
          <a:stretch/>
        </p:blipFill>
        <p:spPr>
          <a:xfrm>
            <a:off x="7170915" y="1600901"/>
            <a:ext cx="2205722" cy="2223655"/>
          </a:xfrm>
          <a:prstGeom prst="rect">
            <a:avLst/>
          </a:prstGeom>
        </p:spPr>
      </p:pic>
      <p:pic>
        <p:nvPicPr>
          <p:cNvPr id="10" name="Picture 2" descr="C:\Users\1\Desktop\54652094420951955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741" y="1331258"/>
            <a:ext cx="2271871" cy="2585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esktop\546520944209519559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399" y="1394636"/>
            <a:ext cx="1985375" cy="263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\Desktop\546520944209519559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741" y="4030819"/>
            <a:ext cx="2051980" cy="2724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1\Desktop\546520944209519561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206" y="3917215"/>
            <a:ext cx="1954975" cy="2595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62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53"/>
          <a:stretch/>
        </p:blipFill>
        <p:spPr bwMode="auto">
          <a:xfrm>
            <a:off x="0" y="-242048"/>
            <a:ext cx="12192000" cy="7100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145" y="369763"/>
            <a:ext cx="25501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144" y="1886830"/>
            <a:ext cx="37182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 учителя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двутумбовый-1шт,стол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компьютерный-1 </a:t>
            </a:r>
            <a:r>
              <a:rPr lang="ru-RU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парта-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ростовая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группа-15шт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стул ученический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шкаф для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документов-3 </a:t>
            </a:r>
            <a:r>
              <a:rPr lang="ru-RU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1\Desktop\54652094420951955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195" y="1054430"/>
            <a:ext cx="2366415" cy="314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0141" y="954539"/>
            <a:ext cx="2321859" cy="3082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4106" y="3186952"/>
            <a:ext cx="2666035" cy="3539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9355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0"/>
          <a:stretch/>
        </p:blipFill>
        <p:spPr bwMode="auto">
          <a:xfrm>
            <a:off x="0" y="-457200"/>
            <a:ext cx="121920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145" y="369763"/>
            <a:ext cx="25501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145" y="2409974"/>
            <a:ext cx="36215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раздаточный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для 5-9 классов, научные проекты, подготовка к ВПР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карты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168" y="1057761"/>
            <a:ext cx="2111314" cy="2803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1\Desktop\546520944209519558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2906" y="954539"/>
            <a:ext cx="2275986" cy="305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1\Desktop\546520944209519558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4553" y="2675965"/>
            <a:ext cx="2420472" cy="4102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3378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81</Words>
  <Application>Microsoft Office PowerPoint</Application>
  <PresentationFormat>Произвольный</PresentationFormat>
  <Paragraphs>8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РОМА</dc:creator>
  <cp:lastModifiedBy>1</cp:lastModifiedBy>
  <cp:revision>7</cp:revision>
  <dcterms:created xsi:type="dcterms:W3CDTF">2024-09-22T19:48:56Z</dcterms:created>
  <dcterms:modified xsi:type="dcterms:W3CDTF">2024-09-30T16:37:29Z</dcterms:modified>
</cp:coreProperties>
</file>