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-2058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0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6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1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0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9F95-4D9D-4D4A-85C4-A3186EA33E67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0" y="-322730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25" y="285879"/>
            <a:ext cx="2427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0773" y="585206"/>
            <a:ext cx="5718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средства обучения и воспитания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25" y="2285999"/>
            <a:ext cx="37326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-1шт, проектор (в комплекте с потолочным креплением для проектора)-1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МФУ-1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рециркулятор-1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512" t="9151" r="18165" b="16487"/>
          <a:stretch/>
        </p:blipFill>
        <p:spPr>
          <a:xfrm>
            <a:off x="7170915" y="1600901"/>
            <a:ext cx="2205722" cy="2223655"/>
          </a:xfrm>
          <a:prstGeom prst="rect">
            <a:avLst/>
          </a:prstGeom>
        </p:spPr>
      </p:pic>
      <p:pic>
        <p:nvPicPr>
          <p:cNvPr id="10" name="Picture 2" descr="C:\Users\1\Desktop\5465209442095195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41" y="1331258"/>
            <a:ext cx="2271871" cy="25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5465209442095195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1394636"/>
            <a:ext cx="1985375" cy="26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54652094420951955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41" y="4030819"/>
            <a:ext cx="2051980" cy="27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54652094420951956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06" y="3917215"/>
            <a:ext cx="1954975" cy="25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3"/>
          <a:stretch/>
        </p:blipFill>
        <p:spPr bwMode="auto">
          <a:xfrm>
            <a:off x="0" y="-242048"/>
            <a:ext cx="12192000" cy="71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144" y="1886830"/>
            <a:ext cx="37182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учителя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двутумбовый-1шт,стол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компьютерный-1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парта-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группа-15шт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стул ученический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 для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документов-3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5465209442095195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5" y="1054430"/>
            <a:ext cx="2366415" cy="314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41" y="954539"/>
            <a:ext cx="2321859" cy="308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06" y="3186952"/>
            <a:ext cx="2666035" cy="353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145" y="2409974"/>
            <a:ext cx="3621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5-9 классов, научные проекты, подготовка к ВПР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68" y="1057761"/>
            <a:ext cx="2111314" cy="280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1\Desktop\5465209442095195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906" y="954539"/>
            <a:ext cx="2275986" cy="30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54652094420951955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53" y="2675965"/>
            <a:ext cx="2420472" cy="41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37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81</Words>
  <Application>Microsoft Office PowerPoint</Application>
  <PresentationFormat>Произвольный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1</cp:lastModifiedBy>
  <cp:revision>7</cp:revision>
  <dcterms:created xsi:type="dcterms:W3CDTF">2024-09-22T19:48:56Z</dcterms:created>
  <dcterms:modified xsi:type="dcterms:W3CDTF">2024-09-30T16:37:29Z</dcterms:modified>
</cp:coreProperties>
</file>