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16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8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44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0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0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23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16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1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60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3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99F95-4D9D-4D4A-85C4-A3186EA33E67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33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0"/>
          <a:stretch/>
        </p:blipFill>
        <p:spPr bwMode="auto">
          <a:xfrm>
            <a:off x="15855" y="-468504"/>
            <a:ext cx="12192000" cy="718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325" y="285879"/>
            <a:ext cx="3849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№21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80773" y="585206"/>
            <a:ext cx="5718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Оборудование, средства обучения и воспитания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325" y="2285999"/>
            <a:ext cx="37326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Ноутбук-2 </a:t>
            </a:r>
            <a:r>
              <a:rPr lang="ru-RU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интерактивная доска -1шт, проектор (в комплекте с потолочным креплением для проектора)-1 </a:t>
            </a:r>
            <a:r>
              <a:rPr lang="ru-RU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система МФУ-1 </a:t>
            </a:r>
            <a:r>
              <a:rPr lang="ru-RU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звуковые колонки-1 </a:t>
            </a:r>
            <a:r>
              <a:rPr lang="ru-RU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набор линеек для школьной доски-1 </a:t>
            </a:r>
            <a:r>
              <a:rPr lang="ru-RU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рецуркулятор-1 шт.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35A4D6-300F-48D2-A705-11AE90693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929" y="1195823"/>
            <a:ext cx="3000180" cy="22571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8D45AA-9ADF-45E8-858E-EF7969CAEA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2" t="17963" r="17230" b="-9539"/>
          <a:stretch/>
        </p:blipFill>
        <p:spPr>
          <a:xfrm>
            <a:off x="4228485" y="4459307"/>
            <a:ext cx="1883370" cy="187405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7FF9A1A-0FDB-4206-A64F-631A723C85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77"/>
          <a:stretch/>
        </p:blipFill>
        <p:spPr>
          <a:xfrm>
            <a:off x="9104495" y="4705379"/>
            <a:ext cx="3000180" cy="138190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F1234E8-542E-4F5A-AA58-21B87222D9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8" t="1315"/>
          <a:stretch/>
        </p:blipFill>
        <p:spPr>
          <a:xfrm>
            <a:off x="10051964" y="1161567"/>
            <a:ext cx="1885168" cy="29817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0F4E442-B7D2-4E6C-BCDA-9633B45D7B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25"/>
          <a:stretch/>
        </p:blipFill>
        <p:spPr>
          <a:xfrm>
            <a:off x="7331843" y="1161568"/>
            <a:ext cx="1605109" cy="266281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49B4931-6574-4E10-B441-8A074167B3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3" b="8533"/>
          <a:stretch/>
        </p:blipFill>
        <p:spPr>
          <a:xfrm>
            <a:off x="6384374" y="3977629"/>
            <a:ext cx="2720121" cy="253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145" y="369763"/>
            <a:ext cx="2550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№21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144" y="1886830"/>
            <a:ext cx="37182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стул мягкий -1шт, стол учителя двухтумбовый-1шт,стол учителя компьютерный-1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парта- трансформер ростовая группа-16шт, стул ученический регулируемый -28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шкаф для одежды ученической-2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шкаф для документов-2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пенал для хранения ученических принадлежностей- 1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стеллаж- 1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2942CDF-8163-4217-A8C4-12182CC7DE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6" r="4496"/>
          <a:stretch/>
        </p:blipFill>
        <p:spPr>
          <a:xfrm>
            <a:off x="4265482" y="-71315"/>
            <a:ext cx="3381022" cy="21127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1923059-FAF1-4E30-B295-BFB9334C5B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9"/>
          <a:stretch/>
        </p:blipFill>
        <p:spPr>
          <a:xfrm>
            <a:off x="8218654" y="55438"/>
            <a:ext cx="3220696" cy="18555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461E61A-C53B-489F-A83A-0B1FBE8EF5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7" b="-5630"/>
          <a:stretch/>
        </p:blipFill>
        <p:spPr>
          <a:xfrm>
            <a:off x="3970246" y="2257876"/>
            <a:ext cx="2265394" cy="277957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BCC0575-34AE-408F-AF18-09EC906948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1"/>
          <a:stretch/>
        </p:blipFill>
        <p:spPr>
          <a:xfrm>
            <a:off x="10061194" y="2699925"/>
            <a:ext cx="2203929" cy="381243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97BA506-9AD8-4D87-A4C0-A63C564681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t="38841" r="5173"/>
          <a:stretch/>
        </p:blipFill>
        <p:spPr>
          <a:xfrm>
            <a:off x="8188895" y="2041421"/>
            <a:ext cx="1767470" cy="214042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EF457BD-EF36-473A-B55A-C413E5C3DA1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5" r="16373"/>
          <a:stretch/>
        </p:blipFill>
        <p:spPr>
          <a:xfrm>
            <a:off x="6340469" y="3145772"/>
            <a:ext cx="1767470" cy="315401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3EC3495-ED84-49AF-9F4D-DDABCE56A47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9855" r="14318"/>
          <a:stretch/>
        </p:blipFill>
        <p:spPr>
          <a:xfrm>
            <a:off x="8280518" y="4493061"/>
            <a:ext cx="1584224" cy="230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5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/>
        </p:blipFill>
        <p:spPr bwMode="auto">
          <a:xfrm>
            <a:off x="0" y="-45720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145" y="369763"/>
            <a:ext cx="2550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№21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145" y="2409974"/>
            <a:ext cx="36215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1.Комплекты таблиц для начальной школы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2.Интерактивные диски к таблицам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3.Словари по русскому языку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4.Комплекты дидактических пособий для начальной школы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725AF9-5028-4D08-834F-3922ECACE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20" y="1215144"/>
            <a:ext cx="3020505" cy="22724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9335AF-48C4-4313-A0AF-3F5B951C3B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1" b="16618"/>
          <a:stretch/>
        </p:blipFill>
        <p:spPr>
          <a:xfrm>
            <a:off x="3951903" y="4506627"/>
            <a:ext cx="4507467" cy="21552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CE19A7-311F-4C0D-BC53-5171A939DD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t="12058" r="-1163" b="1124"/>
          <a:stretch/>
        </p:blipFill>
        <p:spPr>
          <a:xfrm>
            <a:off x="7925910" y="648246"/>
            <a:ext cx="3944947" cy="25767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744371B-9EF7-43D8-895F-3B1371D7AC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8" r="2460"/>
          <a:stretch/>
        </p:blipFill>
        <p:spPr>
          <a:xfrm>
            <a:off x="8570450" y="3494949"/>
            <a:ext cx="3621550" cy="252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378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121</Words>
  <Application>Microsoft Office PowerPoint</Application>
  <PresentationFormat>Широкоэкранный</PresentationFormat>
  <Paragraphs>11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</dc:creator>
  <cp:lastModifiedBy>РОМА</cp:lastModifiedBy>
  <cp:revision>7</cp:revision>
  <dcterms:created xsi:type="dcterms:W3CDTF">2024-09-22T19:48:56Z</dcterms:created>
  <dcterms:modified xsi:type="dcterms:W3CDTF">2024-10-13T19:50:58Z</dcterms:modified>
</cp:coreProperties>
</file>