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93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0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2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7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0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7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6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3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4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7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4399F95-4D9D-4D4A-85C4-A3186EA33E67}" type="datetimeFigureOut">
              <a:rPr lang="ru-RU" smtClean="0"/>
              <a:t>чт 10.10.24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2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183029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0"/>
            <a:ext cx="284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классы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1346200"/>
            <a:ext cx="37518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«</a:t>
            </a:r>
            <a:r>
              <a:rPr lang="en-US" dirty="0"/>
              <a:t>Lenovo</a:t>
            </a:r>
            <a:r>
              <a:rPr lang="ru-RU" dirty="0"/>
              <a:t> – </a:t>
            </a:r>
            <a:r>
              <a:rPr lang="en-US" dirty="0"/>
              <a:t>PC</a:t>
            </a:r>
            <a:r>
              <a:rPr lang="ru-RU" dirty="0"/>
              <a:t>»</a:t>
            </a:r>
          </a:p>
          <a:p>
            <a:r>
              <a:rPr lang="ru-RU" dirty="0"/>
              <a:t>(ОЗУ – 2,00 ГБ) -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 </a:t>
            </a:r>
            <a:r>
              <a:rPr lang="ru-RU" dirty="0"/>
              <a:t>«</a:t>
            </a:r>
            <a:r>
              <a:rPr lang="en-US" dirty="0"/>
              <a:t>TRIUMPH BOARD</a:t>
            </a:r>
            <a:r>
              <a:rPr lang="ru-RU" dirty="0"/>
              <a:t>»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«</a:t>
            </a:r>
            <a:r>
              <a:rPr lang="en-US" dirty="0"/>
              <a:t>InFocus</a:t>
            </a:r>
            <a:r>
              <a:rPr lang="ru-RU" dirty="0"/>
              <a:t>»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комплекте с потолочным креплением для проектора)-1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звуковые колонки </a:t>
            </a:r>
            <a:r>
              <a:rPr lang="ru-RU" dirty="0"/>
              <a:t>«</a:t>
            </a:r>
            <a:r>
              <a:rPr lang="en-US" dirty="0"/>
              <a:t>Dialog</a:t>
            </a:r>
            <a:r>
              <a:rPr lang="ru-RU" dirty="0"/>
              <a:t>»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настенная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переносная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счёты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напольные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 </a:t>
            </a:r>
            <a:r>
              <a:rPr lang="ru-RU" dirty="0"/>
              <a:t>«Е</a:t>
            </a:r>
            <a:r>
              <a:rPr lang="en-US" dirty="0" err="1"/>
              <a:t>pson.L</a:t>
            </a:r>
            <a:r>
              <a:rPr lang="ru-RU" dirty="0"/>
              <a:t>3100» -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/>
              <a:t>,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рециркулятор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тумба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плакатов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учительский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шт.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971" y="1067938"/>
            <a:ext cx="8391194" cy="4943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994" y="5489496"/>
            <a:ext cx="905009" cy="1590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279" y="5974670"/>
            <a:ext cx="1950912" cy="8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183029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0"/>
            <a:ext cx="284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классы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1346200"/>
            <a:ext cx="3751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Парта-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группа-14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ученический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регулируемый -28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наглядностей, ученических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принадлежностей-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алюзи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вертикальные – 3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899" y="1131499"/>
            <a:ext cx="5321301" cy="58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183029"/>
            <a:ext cx="122682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0"/>
            <a:ext cx="284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классы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1346200"/>
            <a:ext cx="37518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 в концентре «Десяток» - 30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«Двадцать с переходом через десяток»- 30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«Сотня»- 30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«Тысяча»-30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счёты индивидуальные-30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аборы для счёта – 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асы демонстрационные –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оски для письма индивидуальные – 30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глобус -  1шт.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136" y="1079501"/>
            <a:ext cx="8429064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183029"/>
            <a:ext cx="122682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0"/>
            <a:ext cx="284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классы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1346200"/>
            <a:ext cx="3751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Российской Федерации (политическая) –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арта Крыма (детская) –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ыставка творческих работ.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53" y="1200329"/>
            <a:ext cx="6542959" cy="4907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441" y="4762520"/>
            <a:ext cx="4876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</TotalTime>
  <Words>258</Words>
  <Application>Microsoft Office PowerPoint</Application>
  <PresentationFormat>Широкоэкранный</PresentationFormat>
  <Paragraphs>42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Дом</cp:lastModifiedBy>
  <cp:revision>18</cp:revision>
  <dcterms:created xsi:type="dcterms:W3CDTF">2024-09-22T19:48:56Z</dcterms:created>
  <dcterms:modified xsi:type="dcterms:W3CDTF">2024-10-10T22:14:53Z</dcterms:modified>
</cp:coreProperties>
</file>