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6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4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2933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106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127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677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7039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779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367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435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87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142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27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4399F95-4D9D-4D4A-85C4-A3186EA33E67}" type="datetimeFigureOut">
              <a:rPr lang="ru-RU" smtClean="0"/>
              <a:t>чт 10.10.24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6825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0" y="-183029"/>
            <a:ext cx="12192000" cy="71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325" y="0"/>
            <a:ext cx="2846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начальные классы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№28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80773" y="585206"/>
            <a:ext cx="57188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средства обучения и воспитания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325" y="1346200"/>
            <a:ext cx="375181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Ноутбук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/>
              <a:t>«</a:t>
            </a:r>
            <a:r>
              <a:rPr lang="en-US" dirty="0"/>
              <a:t>Lenovo</a:t>
            </a:r>
            <a:r>
              <a:rPr lang="ru-RU" dirty="0"/>
              <a:t> – </a:t>
            </a:r>
            <a:r>
              <a:rPr lang="en-US" dirty="0"/>
              <a:t>PC</a:t>
            </a:r>
            <a:r>
              <a:rPr lang="ru-RU" dirty="0"/>
              <a:t>»</a:t>
            </a:r>
          </a:p>
          <a:p>
            <a:r>
              <a:rPr lang="ru-RU" dirty="0"/>
              <a:t>(ОЗУ – 2,00 ГБ) -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доска </a:t>
            </a:r>
            <a:r>
              <a:rPr lang="ru-RU" dirty="0"/>
              <a:t>«</a:t>
            </a:r>
            <a:r>
              <a:rPr lang="en-US" dirty="0"/>
              <a:t>TRIUMPH BOARD</a:t>
            </a:r>
            <a:r>
              <a:rPr lang="ru-RU" dirty="0"/>
              <a:t>»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проектор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/>
              <a:t>«</a:t>
            </a:r>
            <a:r>
              <a:rPr lang="en-US" dirty="0"/>
              <a:t>InFocus</a:t>
            </a:r>
            <a:r>
              <a:rPr lang="ru-RU" dirty="0"/>
              <a:t>»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комплекте с потолочным креплением для проектора)-1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звуковые колонки </a:t>
            </a:r>
            <a:r>
              <a:rPr lang="ru-RU" dirty="0"/>
              <a:t>«</a:t>
            </a:r>
            <a:r>
              <a:rPr lang="en-US" dirty="0"/>
              <a:t>Dialog</a:t>
            </a:r>
            <a:r>
              <a:rPr lang="ru-RU" dirty="0"/>
              <a:t>»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доска настенная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доска </a:t>
            </a: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переносная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счёты </a:t>
            </a: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напольные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принтер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/>
              <a:t> </a:t>
            </a:r>
            <a:r>
              <a:rPr lang="ru-RU" dirty="0"/>
              <a:t>«Е</a:t>
            </a:r>
            <a:r>
              <a:rPr lang="en-US" dirty="0" err="1"/>
              <a:t>pson.L</a:t>
            </a:r>
            <a:r>
              <a:rPr lang="ru-RU" dirty="0"/>
              <a:t>3100» -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/>
              <a:t>, </a:t>
            </a: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рециркулятор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тумба </a:t>
            </a: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плакатов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 </a:t>
            </a: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учительский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стул </a:t>
            </a: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мягкий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1 шт.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9971" y="1067938"/>
            <a:ext cx="8391194" cy="494339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8994" y="5489496"/>
            <a:ext cx="905009" cy="15908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5279" y="5974670"/>
            <a:ext cx="1950912" cy="88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0" y="-183029"/>
            <a:ext cx="12192000" cy="71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325" y="0"/>
            <a:ext cx="2846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начальные классы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№28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80773" y="585206"/>
            <a:ext cx="57188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средства обучения и воспитания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325" y="1346200"/>
            <a:ext cx="37518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Парта-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трансформер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ростовая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группа-14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Стул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ученический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регулируемый -28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шкаф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хранения наглядностей, ученических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принадлежностей-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алюзи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вертикальные – 3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899" y="1131499"/>
            <a:ext cx="5321301" cy="586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1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0" y="-183029"/>
            <a:ext cx="12268200" cy="71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325" y="0"/>
            <a:ext cx="2846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начальные классы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№28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80773" y="585206"/>
            <a:ext cx="57188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средства обучения и воспитания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325" y="1346200"/>
            <a:ext cx="375181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Наглядность в концентре «Десяток» - 30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«Двадцать с переходом через десяток»- 30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«Сотня»- 30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«Тысяча»-30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счёты индивидуальные-30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аборы для счёта – 30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асы демонстрационные – 1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оски для письма индивидуальные – 30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глобус -  1шт.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9136" y="1079501"/>
            <a:ext cx="8429064" cy="629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94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0" y="-183029"/>
            <a:ext cx="12268200" cy="71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325" y="0"/>
            <a:ext cx="2846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начальные классы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№28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80773" y="585206"/>
            <a:ext cx="57188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средства обучения и воспитания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325" y="1346200"/>
            <a:ext cx="37518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Российской Федерации (политическая) – 1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арта Крыма (детская) – 1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ыставка творческих работ.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6753" y="1200329"/>
            <a:ext cx="6542959" cy="49072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441" y="4762520"/>
            <a:ext cx="48768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96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111</TotalTime>
  <Words>258</Words>
  <Application>Microsoft Office PowerPoint</Application>
  <PresentationFormat>Широкоэкранный</PresentationFormat>
  <Paragraphs>42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Calibri</vt:lpstr>
      <vt:lpstr>Calibri Light</vt:lpstr>
      <vt:lpstr>Times New Roman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</dc:creator>
  <cp:lastModifiedBy>Дом</cp:lastModifiedBy>
  <cp:revision>18</cp:revision>
  <dcterms:created xsi:type="dcterms:W3CDTF">2024-09-22T19:48:56Z</dcterms:created>
  <dcterms:modified xsi:type="dcterms:W3CDTF">2024-10-10T22:14:53Z</dcterms:modified>
</cp:coreProperties>
</file>