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59" r:id="rId5"/>
    <p:sldId id="280" r:id="rId6"/>
    <p:sldId id="266" r:id="rId7"/>
    <p:sldId id="268" r:id="rId8"/>
    <p:sldId id="271" r:id="rId9"/>
    <p:sldId id="261" r:id="rId10"/>
    <p:sldId id="262" r:id="rId11"/>
    <p:sldId id="282" r:id="rId12"/>
    <p:sldId id="263" r:id="rId13"/>
    <p:sldId id="270" r:id="rId14"/>
    <p:sldId id="279" r:id="rId15"/>
    <p:sldId id="278" r:id="rId16"/>
    <p:sldId id="276" r:id="rId17"/>
    <p:sldId id="265" r:id="rId18"/>
    <p:sldId id="273" r:id="rId19"/>
    <p:sldId id="272" r:id="rId20"/>
    <p:sldId id="287" r:id="rId21"/>
    <p:sldId id="288" r:id="rId22"/>
    <p:sldId id="289" r:id="rId23"/>
    <p:sldId id="29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4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78" d="100"/>
          <a:sy n="78" d="100"/>
        </p:scale>
        <p:origin x="13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DF41-20E9-4445-A5FD-BF056A9822E0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C3801-A129-41A1-B50F-982C8CF0B9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927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809E1-F7C3-4E57-A976-89E1ADC80046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4F497-F3F3-49AA-81B1-0A3264449F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184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FDF7F-1B94-4828-B099-904012E2F34F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FB541-3813-495E-9A40-DB4EAB70AA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26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87B01-5C3A-47A0-AEC7-6ACAD6583CC7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8FA31-C79B-43D1-9B50-BD0CB331FE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598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11C9A-82C1-4CE6-AD32-9E1868AD8716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F5705-DA63-4C71-942C-BB585535FE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83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DAA10-C2F3-4941-8EC0-344328B72E04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E807-3DB3-4B7D-BF6A-7EAECA031A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159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2F14C-59EB-44E4-B794-ADB379FD3042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BA105-F54E-455A-9007-04B65C1BA8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472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50C3-2C57-4ED7-A970-F06D28F9534A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4EE5E-20B6-4D18-9C85-080B5D4888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188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67DF-BD85-4C2B-AD1A-D0A40D070B44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E8753-6FAA-4289-A2E3-112F48FCEB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094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E9D02-DF56-4356-A1DD-ECD4EC3630BD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5F860-48C7-42EF-B1C0-33E5F050DC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797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8C46-F047-41E0-9F96-596FFD21F1D0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132BB-F92D-401B-9627-4FADE0C2E7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896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BECAC8-B9CC-4B4B-9F0B-CEDC6AAE697D}" type="datetimeFigureOut">
              <a:rPr lang="ru-RU"/>
              <a:pPr>
                <a:defRPr/>
              </a:pPr>
              <a:t>пт 14.11.25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EEC0EEA-C200-48B1-950E-32FE451048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«Раздольненский детский сад № 1 «Звёздочка»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Раздольненского района Республики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Педагогическая находка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оспитание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дошкольниках нравственно-патриотических чувств посредством коллективной изобразительной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4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Просолова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Н.Г.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2025г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inus-Ti-Rossiya-moya-olhanskiy-ru-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640960" cy="6203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4" y="63229"/>
            <a:ext cx="4384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Православный храм </a:t>
            </a:r>
            <a:r>
              <a:rPr lang="ru-RU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пгт.Раздольное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80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69" y="476672"/>
            <a:ext cx="6032311" cy="6139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27516"/>
            <a:ext cx="2824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«Крым в сердце моем»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707" y="630544"/>
            <a:ext cx="2221698" cy="5624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 родной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любимый!</a:t>
            </a:r>
            <a:endParaRPr lang="ru-RU" sz="20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Солнце, море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песок.</a:t>
            </a:r>
            <a:endParaRPr lang="ru-RU" sz="20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 родной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любимый!</a:t>
            </a:r>
            <a:endParaRPr lang="ru-RU" sz="20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звонкий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голосок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 родной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любимый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Мир, простор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красота.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 мира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будьте вместе,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воюйте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никогда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6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Памятный знак в честь воинов-односельчан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43" y="2852936"/>
            <a:ext cx="2870399" cy="3827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67" y="4274818"/>
            <a:ext cx="2244481" cy="2405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9481" y="87008"/>
            <a:ext cx="215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«Крымская весна»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02277"/>
            <a:ext cx="4824536" cy="3655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3"/>
            <a:ext cx="3006128" cy="29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08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Памятный знак в честь воинов-односельчан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49" y="332656"/>
            <a:ext cx="5428207" cy="6231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9" y="2886917"/>
            <a:ext cx="2592201" cy="3257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97838"/>
            <a:ext cx="28557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Крым - частичка Родины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Родины – России!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разрушит наш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союз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никакая сила!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 Крыма за руки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дружно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возьмёмся,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согреет сердца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ласковое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солнце!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5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40" y="238336"/>
            <a:ext cx="2840567" cy="2130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463"/>
            <a:ext cx="3131840" cy="234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728" y="2231402"/>
            <a:ext cx="6197118" cy="4388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368" y="476672"/>
            <a:ext cx="27206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единства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рядом,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навсегда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народности России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дальних селах,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городах!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F1A25"/>
                </a:solidFill>
                <a:latin typeface="Poppins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725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5" y="213732"/>
            <a:ext cx="3108037" cy="2514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2348597"/>
            <a:ext cx="7344816" cy="4442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1732"/>
            <a:ext cx="3517125" cy="2419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3837" y="560765"/>
            <a:ext cx="12400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«Мы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месте,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едины»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93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11263"/>
            <a:ext cx="7289776" cy="5470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870" y="509302"/>
            <a:ext cx="744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Памятный знак в честь воинов-односельчан Раздольненского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837672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1" y="1304101"/>
            <a:ext cx="7029077" cy="504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3" y="514895"/>
            <a:ext cx="7198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Победу тебе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дед, За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нашу жизнь, за мир, за небо,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Твой подвиг будет жить немало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Спасибо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живу и верю!</a:t>
            </a:r>
          </a:p>
        </p:txBody>
      </p:sp>
    </p:spTree>
    <p:extLst>
      <p:ext uri="{BB962C8B-B14F-4D97-AF65-F5344CB8AC3E}">
        <p14:creationId xmlns:p14="http://schemas.microsoft.com/office/powerpoint/2010/main" val="271179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9" y="1154520"/>
            <a:ext cx="7141021" cy="5256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508189"/>
            <a:ext cx="557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–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благодарность, Праздник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преклоненье.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 Жизни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радость. Праздник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единенье!</a:t>
            </a:r>
          </a:p>
        </p:txBody>
      </p:sp>
    </p:spTree>
    <p:extLst>
      <p:ext uri="{BB962C8B-B14F-4D97-AF65-F5344CB8AC3E}">
        <p14:creationId xmlns:p14="http://schemas.microsoft.com/office/powerpoint/2010/main" val="39765875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4083" y="36640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63" y="3318730"/>
            <a:ext cx="4989938" cy="3331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692" y="581611"/>
            <a:ext cx="7630616" cy="273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нашей работы: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стали единой командой, развились навыки сотрудничества, сформировался сплоченный коллектив.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У дошколят обогатились знания о малой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развились навыки работы с различными художественными материалами и техниками, они эмоционально воспринимают произведения искусства; стали бережнее относится к национальному наследию и традициям.</a:t>
            </a:r>
            <a:endParaRPr lang="ru-RU" sz="14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Сформировалось у детей чувство принадлежности к своей стране, в коллективных работах на патриотическую тему отражаются их личные ощущения и переживания, связанные с Родиной.</a:t>
            </a:r>
            <a:endParaRPr lang="ru-RU" sz="14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0" y="3318730"/>
            <a:ext cx="1812194" cy="1334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1" y="4869977"/>
            <a:ext cx="1875763" cy="1344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875" y="4854442"/>
            <a:ext cx="1867300" cy="1414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310" y="3313621"/>
            <a:ext cx="1922318" cy="14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2043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620688"/>
            <a:ext cx="7419056" cy="182251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688876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/>
              </a:rPr>
              <a:t>Актуальность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Современный этап общественного развития России требует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соответствующего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нравственного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-патриотического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воспитания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детей, которое невозможно без дошкольного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образования, которое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направлено на всестороннее развитие личности каждого ребенка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lvl="0" algn="just"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указано в ФГОС ДО.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5835" y="2587218"/>
            <a:ext cx="7419056" cy="1750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Цель моей педагогической находки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заключается формировании чувства патриотизма  и любви к Родине у детей старшего дошкольного возраста посредством коллективной изобразительной деятельности.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5835" y="4477564"/>
            <a:ext cx="7419056" cy="1763603"/>
          </a:xfrm>
          <a:prstGeom prst="roundRect">
            <a:avLst/>
          </a:prstGeom>
          <a:solidFill>
            <a:srgbClr val="DF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педагогическая целесообразность работы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заключается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том, что формирование нравственно - патриотическое воспитания дошкольников происходит через создание коллективных работ.</a:t>
            </a:r>
          </a:p>
          <a:p>
            <a:pPr lvl="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56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4083" y="36640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79" y="231231"/>
            <a:ext cx="4427984" cy="26984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81" y="260532"/>
            <a:ext cx="3633531" cy="26397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6" y="3318731"/>
            <a:ext cx="4367504" cy="27745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38" y="3318730"/>
            <a:ext cx="3999512" cy="27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14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4083" y="36640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3" y="1340768"/>
            <a:ext cx="3163343" cy="3588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39437"/>
            <a:ext cx="4741967" cy="2947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87" y="314782"/>
            <a:ext cx="4077635" cy="30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40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4083" y="36640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48826"/>
            <a:ext cx="4383644" cy="3025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38" y="661654"/>
            <a:ext cx="4091395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6742"/>
            <a:ext cx="4062839" cy="2575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11" y="518794"/>
            <a:ext cx="4242351" cy="27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13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4083" y="36640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3055"/>
            <a:ext cx="4248472" cy="3103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70096"/>
            <a:ext cx="3628775" cy="3132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79" y="3624801"/>
            <a:ext cx="333040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30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4731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600450"/>
            <a:ext cx="2584928" cy="499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034" y="4154975"/>
            <a:ext cx="6468417" cy="499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5576" y="554651"/>
            <a:ext cx="7632848" cy="309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16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lvl="0" algn="just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элементами национальной символики, культурными и природными достопримечательностями родного края через изобразительное искусство.</a:t>
            </a:r>
            <a:endParaRPr lang="ru-RU" sz="16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lvl="0" algn="just"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Развивать навыки работы с различными художественными материалами и техниками для отражения национальной тематики в творческих работах.</a:t>
            </a:r>
            <a:endParaRPr lang="ru-RU" sz="16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lvl="0" algn="just"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Способствовать расширению кругозора детей, предоставляя им возможность изучать культурные и исторические особенности своей Родины через средства изобразительной деятельности.</a:t>
            </a:r>
            <a:endParaRPr lang="ru-RU" sz="1600" b="1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lvl="0" algn="just">
              <a:spcAft>
                <a:spcPts val="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Прививать уважение к своему народу и гордость за родную страну через создание коллективных работ на патриотическую тему.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патриотическому воспитанию велась по блокам: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872" y="4685154"/>
            <a:ext cx="4602879" cy="493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026" y="5221813"/>
            <a:ext cx="2688569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073" y="5813763"/>
            <a:ext cx="204233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30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94471" y="520384"/>
            <a:ext cx="5038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Мамина нежность, папина чуткость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в детстве дары и лекарства!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только с годами приходит к нам мудрость: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– наше святое богатство!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" y="1703392"/>
            <a:ext cx="5244075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4" y="2420888"/>
            <a:ext cx="3668748" cy="38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82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506"/>
            <a:ext cx="7083587" cy="4582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476672"/>
            <a:ext cx="4366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самых родных, дорогих человека,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слова любимых до скончания века.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Мамуля! Папуля! И в радости, и в ссоре,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мною вы рядом, нет лучше опоры.</a:t>
            </a:r>
          </a:p>
        </p:txBody>
      </p:sp>
    </p:spTree>
    <p:extLst>
      <p:ext uri="{BB962C8B-B14F-4D97-AF65-F5344CB8AC3E}">
        <p14:creationId xmlns:p14="http://schemas.microsoft.com/office/powerpoint/2010/main" val="2235371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02526"/>
            <a:ext cx="6693516" cy="4967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0978" y="167622"/>
            <a:ext cx="6264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«Любимое Черное море»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«Море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Чёрное –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большое: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Утром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серо-голубое,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Днём оно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зелёное,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Пенное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солёное.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Ну, а ночью, при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луне,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Золотым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казалось мне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!»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40404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04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Прилетели лебеди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нам на острова,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Опустились в трепете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Перья-кружева.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Стая белоснежная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прибрежных вод,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Выгнув шеи нежные,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воде плывёт.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Утки, чайки, кречеты…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простор, и ширь!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Радуется встрече весь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Заповедный мир.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благодарном лепете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Белая канва.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Возвращайтесь, лебеди,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нам на острова!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476672"/>
            <a:ext cx="5250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«Мой Край родной -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удивительный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Крым»</a:t>
            </a:r>
            <a:endParaRPr lang="ru-RU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82852"/>
            <a:ext cx="4092382" cy="54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4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600456"/>
            <a:ext cx="6323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«Мой Край родной -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удивительный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Крым»</a:t>
            </a:r>
            <a:endParaRPr lang="ru-RU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70" y="1061032"/>
            <a:ext cx="7241159" cy="53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1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76672"/>
            <a:ext cx="7772400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90545"/>
            <a:ext cx="6750693" cy="5082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7667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 с давнишних пор в семьях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водится на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во храм Богородицы</a:t>
            </a:r>
            <a:b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приводить детей ко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Причастию, чтобы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им защита и </a:t>
            </a:r>
            <a:r>
              <a:rPr lang="ru-RU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счастие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нам рассказала про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храм привела до рассвета.</a:t>
            </a:r>
            <a:endParaRPr lang="ru-RU" sz="1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76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российский</Template>
  <TotalTime>627</TotalTime>
  <Words>500</Words>
  <Application>Microsoft Office PowerPoint</Application>
  <PresentationFormat>Экран (4:3)</PresentationFormat>
  <Paragraphs>110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Unicode MS</vt:lpstr>
      <vt:lpstr>Calibri</vt:lpstr>
      <vt:lpstr>Georgia</vt:lpstr>
      <vt:lpstr>Poppins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100</cp:revision>
  <dcterms:created xsi:type="dcterms:W3CDTF">2025-02-01T12:10:29Z</dcterms:created>
  <dcterms:modified xsi:type="dcterms:W3CDTF">2025-11-14T12:07:43Z</dcterms:modified>
</cp:coreProperties>
</file>