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162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68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44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806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101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22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231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167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918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604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636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99F95-4D9D-4D4A-85C4-A3186EA33E67}" type="datetimeFigureOut">
              <a:rPr lang="ru-RU" smtClean="0"/>
              <a:t>сб 12.10.24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4ECDC-0723-41DD-B046-2B001529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33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0"/>
          <a:stretch/>
        </p:blipFill>
        <p:spPr bwMode="auto">
          <a:xfrm>
            <a:off x="0" y="-322730"/>
            <a:ext cx="12192000" cy="718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325" y="285879"/>
            <a:ext cx="36714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учителя-логопеда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№14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80773" y="585206"/>
            <a:ext cx="5718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Оборудование, средства обучения и воспитания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325" y="2285999"/>
            <a:ext cx="37326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Компьютер-1 </a:t>
            </a:r>
            <a:r>
              <a:rPr lang="ru-RU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принтер – 1шт,</a:t>
            </a:r>
          </a:p>
          <a:p>
            <a:pPr algn="just"/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доска 1 </a:t>
            </a:r>
            <a:r>
              <a:rPr lang="ru-RU" sz="2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02918D-D29A-4EC7-A328-B0F98EBA2E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51"/>
          <a:stretch/>
        </p:blipFill>
        <p:spPr>
          <a:xfrm>
            <a:off x="4155367" y="1207903"/>
            <a:ext cx="3747397" cy="34038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081B52-129C-4F73-8FEE-67B9AB7F95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76" t="23860" r="12557"/>
          <a:stretch/>
        </p:blipFill>
        <p:spPr>
          <a:xfrm>
            <a:off x="8285977" y="2834588"/>
            <a:ext cx="3522809" cy="402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2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3"/>
          <a:stretch/>
        </p:blipFill>
        <p:spPr bwMode="auto">
          <a:xfrm>
            <a:off x="0" y="-443498"/>
            <a:ext cx="12192000" cy="710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145" y="369763"/>
            <a:ext cx="2550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№14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7144" y="1886830"/>
            <a:ext cx="371827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стул мягкий -1шт, стол учителя -1шт,стол учителя компьютерный-1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стол для логопедических занятий с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нестенным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зеркалом – 1шт, стол ученический - 5шт, стул ученический  -11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шкаф для дидактических пособий -1 </a:t>
            </a:r>
            <a:r>
              <a:rPr lang="ru-RU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раковина – 1шт, полочки для дидактических пособий – 2шт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A2552F-FFC1-425A-873D-56A9E3E87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681" y="1157170"/>
            <a:ext cx="3032638" cy="27609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9AF739-8BF2-43AD-A68B-EEAE1A0FB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99"/>
          <a:stretch/>
        </p:blipFill>
        <p:spPr>
          <a:xfrm>
            <a:off x="10109737" y="4176883"/>
            <a:ext cx="1935119" cy="20329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04A758-82AC-407D-957B-5BA4CAA0E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7420" y="1178414"/>
            <a:ext cx="3689479" cy="27597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D8AD6CB-EF9D-4461-8B45-36B061F234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5417" y="4173541"/>
            <a:ext cx="3265606" cy="244267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957FED0-3A52-4A3A-A27F-BA2504823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7715" y="4224561"/>
            <a:ext cx="2544444" cy="192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55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 bwMode="auto">
          <a:xfrm>
            <a:off x="0" y="-45720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145" y="369763"/>
            <a:ext cx="2550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№14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8CFC08-A5F3-4D1D-A8E8-3BF4939A2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984" y="1709574"/>
            <a:ext cx="3674032" cy="49094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6A2C26-CD7F-4C67-BA86-92312069D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085" y="2180658"/>
            <a:ext cx="3688400" cy="2761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B99B07-C332-4F53-A411-CDA54E618632}"/>
              </a:ext>
            </a:extLst>
          </p:cNvPr>
          <p:cNvSpPr txBox="1"/>
          <p:nvPr/>
        </p:nvSpPr>
        <p:spPr>
          <a:xfrm>
            <a:off x="1" y="1576362"/>
            <a:ext cx="386946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 для пособий.</a:t>
            </a:r>
          </a:p>
          <a:p>
            <a:pPr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Содержит следующие разделы: </a:t>
            </a:r>
          </a:p>
          <a:p>
            <a:pPr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справочная литература по логопедии -2шт</a:t>
            </a:r>
          </a:p>
          <a:p>
            <a:pPr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материалы по  обследованию речи детей – 3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методическая литература -5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занимательное игровое обеспечение   </a:t>
            </a:r>
          </a:p>
          <a:p>
            <a:pPr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логопедических занятий – 7шт</a:t>
            </a:r>
          </a:p>
        </p:txBody>
      </p:sp>
    </p:spTree>
    <p:extLst>
      <p:ext uri="{BB962C8B-B14F-4D97-AF65-F5344CB8AC3E}">
        <p14:creationId xmlns:p14="http://schemas.microsoft.com/office/powerpoint/2010/main" val="6823378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122</Words>
  <Application>Microsoft Office PowerPoint</Application>
  <PresentationFormat>Широкоэкранный</PresentationFormat>
  <Paragraphs>15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</dc:creator>
  <cp:lastModifiedBy>Света</cp:lastModifiedBy>
  <cp:revision>7</cp:revision>
  <dcterms:created xsi:type="dcterms:W3CDTF">2024-09-22T19:48:56Z</dcterms:created>
  <dcterms:modified xsi:type="dcterms:W3CDTF">2024-10-12T15:43:04Z</dcterms:modified>
</cp:coreProperties>
</file>