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microsoft.com/office/2007/relationships/hdphoto" Target="../media/hdphoto9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f.ppt-online.org/files/slide/n/NfTu5iCFhVj4GWDkY7Ezl9xqUQpAebr6mKItJ8/slid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2195736" y="2204864"/>
            <a:ext cx="4680520" cy="2016224"/>
          </a:xfrm>
          <a:prstGeom prst="ellipse">
            <a:avLst/>
          </a:prstGeom>
          <a:ln w="38100">
            <a:prstDash val="sys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195736" y="2576807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НЕПОСРЕДСТВЕННО-ОБРАЗОВАТЕЛЬНАЯ ДЕЯТЕЛЬНОСЬ</a:t>
            </a:r>
          </a:p>
          <a:p>
            <a:pPr algn="ctr"/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«ПУТЕШЕСТВИЕ </a:t>
            </a:r>
            <a:endParaRPr lang="ru-RU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ВРЕМЕНАМ ГОДА»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Круглая лента лицом вниз 8"/>
          <p:cNvSpPr/>
          <p:nvPr/>
        </p:nvSpPr>
        <p:spPr>
          <a:xfrm>
            <a:off x="546544" y="152058"/>
            <a:ext cx="8064896" cy="1080120"/>
          </a:xfrm>
          <a:prstGeom prst="ellipseRibbon">
            <a:avLst/>
          </a:prstGeom>
          <a:ln w="38100">
            <a:prstDash val="sys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ьная выноска 7"/>
          <p:cNvSpPr/>
          <p:nvPr/>
        </p:nvSpPr>
        <p:spPr>
          <a:xfrm>
            <a:off x="6588224" y="5733256"/>
            <a:ext cx="2304256" cy="953527"/>
          </a:xfrm>
          <a:prstGeom prst="wedgeEllipseCallout">
            <a:avLst/>
          </a:prstGeom>
          <a:ln w="38100">
            <a:prstDash val="sys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588224" y="5517232"/>
            <a:ext cx="23762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Гончар О.В.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проведения</a:t>
            </a:r>
            <a:r>
              <a:rPr 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</a:t>
            </a:r>
            <a:r>
              <a:rPr lang="ru-RU" sz="1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23.01.2019г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2816" y="332656"/>
            <a:ext cx="7056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 БЮДЖЕТНОЕ ОБРАЗОВАТЕЛЬНОЕ УЧРЕЖДЕНИЕ «РАЗДОЛЬНЕНСКИЙ ДЕТСКИЙ САД № 1 «ЗВЁЗДОЧКА»</a:t>
            </a:r>
          </a:p>
          <a:p>
            <a:pPr lvl="0" algn="ctr"/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wallpapersafari.com/93/54/IYNsG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www.maam.ru/upload/blogs/detsad-319976-14565794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2" y="548680"/>
            <a:ext cx="6429375" cy="534352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7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WD1TB\Desktop\зим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_-_Metel_i_Vyuga_(iPle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6093296"/>
            <a:ext cx="609600" cy="609600"/>
          </a:xfrm>
          <a:prstGeom prst="rect">
            <a:avLst/>
          </a:prstGeom>
        </p:spPr>
      </p:pic>
      <p:pic>
        <p:nvPicPr>
          <p:cNvPr id="3" name="Zvuk_-_Metel_i_Vyuga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7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843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8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WD1TB\Desktop\весн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9382"/>
            <a:ext cx="9217025" cy="686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i_prirody_-_Vesennij_Ruchej_-_Vesennij_Ruchej_(iPle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5949280"/>
            <a:ext cx="609600" cy="609600"/>
          </a:xfrm>
          <a:prstGeom prst="rect">
            <a:avLst/>
          </a:prstGeom>
        </p:spPr>
      </p:pic>
      <p:pic>
        <p:nvPicPr>
          <p:cNvPr id="3" name="Zvuki_prirody_-_Vesennij_Ruchej_-_Vesennij_Ruchej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560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2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4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WD1TB\Desktop\лето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i..._-_Leto..._(iPle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6093296"/>
            <a:ext cx="609600" cy="609600"/>
          </a:xfrm>
          <a:prstGeom prst="rect">
            <a:avLst/>
          </a:prstGeom>
        </p:spPr>
      </p:pic>
      <p:pic>
        <p:nvPicPr>
          <p:cNvPr id="3" name="Zvuki..._-_Leto...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552" y="6106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0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340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3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cdn.wallpapersafari.com/93/54/IYNsG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xn----7sbkbh2ej4fm.xn--p1ai/wp-content/uploads/2016/03/red-roses-clip-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72235">
            <a:off x="-308275" y="1699968"/>
            <a:ext cx="3027544" cy="183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img-fotki.yandex.ru/get/9329/47407354.c89/0_12be99_4d97f5ef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758105"/>
            <a:ext cx="187220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://img-fotki.yandex.ru/get/5633/47407354.b8d/0_11b6be_25ef519f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83720"/>
            <a:ext cx="1180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http://www.playcast.ru/uploads/2017/04/18/223500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427" y="1196752"/>
            <a:ext cx="1396694" cy="284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https://ds04.infourok.ru/uploads/ex/05a1/00020170-320e542a/hello_html_33d4ecf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0" t="6886" r="14081" b="5433"/>
          <a:stretch/>
        </p:blipFill>
        <p:spPr bwMode="auto">
          <a:xfrm>
            <a:off x="5004048" y="3317991"/>
            <a:ext cx="213772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16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wallpapersafari.com/93/54/IYNsG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0" descr="https://ds04.infourok.ru/uploads/ex/05a1/00020170-320e542a/hello_html_33d4ecf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0" t="6886" r="14081" b="5433"/>
          <a:stretch/>
        </p:blipFill>
        <p:spPr bwMode="auto">
          <a:xfrm>
            <a:off x="323528" y="908720"/>
            <a:ext cx="213772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zdorovonline.com/upload/medialibrary/909/909d1345380e779da6cd6be3a04df0f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915" y="1361404"/>
            <a:ext cx="1947001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img-fotki.yandex.ru/get/206909/157880246.75/0_196187_94c5d297_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01" b="92349" l="4520" r="98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01" y="3857843"/>
            <a:ext cx="368411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57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57843"/>
            <a:ext cx="3456384" cy="230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 descr="http://img-fotki.yandex.ru/get/6505/159303434.159/0_86544_46b22d2d_X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28435"/>
            <a:ext cx="259488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68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wallpapersafari.com/93/54/IYNsG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pngimg.com/uploads/apple/apple_PNG1240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3"/>
            <a:ext cx="232457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banner2.kisspng.com/20171127/9b3/pear-transparent-png-clip-art-5a1caaad8b0df2.45158824151182814156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933" y="3717032"/>
            <a:ext cx="291632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pngimg.com/uploads/apricot/apricot_PNG1265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38373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www.pngpix.com/wp-content/uploads/2016/03/Fresh-Ripe-Banana-PNG-imag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56946"/>
            <a:ext cx="3536430" cy="237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s://cdn.fishki.net/upload/post/201509/22/1671468/konkursi_eda_1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86" b="93429" l="2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866768"/>
            <a:ext cx="2292815" cy="22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30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wallpapersafari.com/93/54/IYNsG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https://cdn.fishki.net/upload/post/201509/22/1671468/konkursi_eda_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86" b="93429" l="2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060848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www.marajuananews.com/wp-content/uploads/2018/07/img_5b55c3bc63a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1" b="89941" l="48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41" y="980728"/>
            <a:ext cx="2939972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roothealth.net/green/health/wp-content/uploads/2016/09/VG19-BEETROOT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76704"/>
            <a:ext cx="36004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s://media.npr.org/assets/img/2013/02/07/taters-2487e38507ab49c83f1db1a945c3f6e4485df350.jpg?s=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4852" r="89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36712"/>
            <a:ext cx="346125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s://www.clipartmax.com/png/middle/77-771224_lemon-clipart-transparent-background-lemon-pn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250" l="1429" r="989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861048"/>
            <a:ext cx="1779369" cy="237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18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WD1TB\Desktop\осень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i_prirody_-_Osennij_dozhd_(iPle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312" y="5877272"/>
            <a:ext cx="609600" cy="609600"/>
          </a:xfrm>
          <a:prstGeom prst="rect">
            <a:avLst/>
          </a:prstGeom>
        </p:spPr>
      </p:pic>
      <p:pic>
        <p:nvPicPr>
          <p:cNvPr id="3" name="Zvuki_prirody_-_Osennij_dozhd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6182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0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496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9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32</Words>
  <Application>Microsoft Office PowerPoint</Application>
  <PresentationFormat>Экран (4:3)</PresentationFormat>
  <Paragraphs>8</Paragraphs>
  <Slides>10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сказка</dc:creator>
  <cp:lastModifiedBy>сказка</cp:lastModifiedBy>
  <cp:revision>17</cp:revision>
  <dcterms:modified xsi:type="dcterms:W3CDTF">2019-01-22T08:36:14Z</dcterms:modified>
</cp:coreProperties>
</file>