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2052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>
            <a:fillRect/>
          </a:stretch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625" y="129"/>
            <a:ext cx="28079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начальных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 №23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</a:t>
            </a:r>
            <a:r>
              <a:rPr lang="ru-RU" sz="2000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-1шт, проектор (в комплекте с потолочным креплением для проектора)-1 </a:t>
            </a:r>
            <a:r>
              <a:rPr lang="ru-RU" sz="2000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512" t="9151" r="18165" b="16487"/>
          <a:stretch>
            <a:fillRect/>
          </a:stretch>
        </p:blipFill>
        <p:spPr>
          <a:xfrm>
            <a:off x="8147685" y="1301750"/>
            <a:ext cx="3352165" cy="258699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18461" t="28265" r="25252" b="12741"/>
          <a:stretch>
            <a:fillRect/>
          </a:stretch>
        </p:blipFill>
        <p:spPr>
          <a:xfrm>
            <a:off x="4565015" y="1401445"/>
            <a:ext cx="3061970" cy="240728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l="48805" b="53471"/>
          <a:stretch>
            <a:fillRect/>
          </a:stretch>
        </p:blipFill>
        <p:spPr>
          <a:xfrm>
            <a:off x="4399915" y="4204335"/>
            <a:ext cx="3227070" cy="246062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rcRect r="38602" b="46657"/>
          <a:stretch>
            <a:fillRect/>
          </a:stretch>
        </p:blipFill>
        <p:spPr>
          <a:xfrm>
            <a:off x="8206740" y="4204970"/>
            <a:ext cx="3552190" cy="23152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>
            <a:fillRect/>
          </a:stretch>
        </p:blipFill>
        <p:spPr bwMode="auto">
          <a:xfrm>
            <a:off x="0" y="-113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6269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 23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1шт,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учителя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однотумбовый-1шт,стол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компьютерный-1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парта-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ростовая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группа-15шт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стул ученический регулируемый -30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одежды ученической-2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документов-2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пенал для хранения ученических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принадлежностей- 1 </a:t>
            </a:r>
            <a:r>
              <a:rPr lang="ru-RU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 шкаф для хранения  наглядных пособий - 1 шт.                    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0" y="1221105"/>
            <a:ext cx="3373120" cy="253047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b="52868"/>
          <a:stretch>
            <a:fillRect/>
          </a:stretch>
        </p:blipFill>
        <p:spPr>
          <a:xfrm>
            <a:off x="8119745" y="2604770"/>
            <a:ext cx="3830955" cy="269684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340" y="4072255"/>
            <a:ext cx="3713480" cy="27857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WPS Presentation</Application>
  <PresentationFormat>Широкоэкранный</PresentationFormat>
  <Paragraphs>11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Тема Office</vt:lpstr>
      <vt:lpstr>PowerPoint 演示文稿</vt:lpstr>
      <vt:lpstr>PowerPoint 演示文稿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WPS_1710950766</cp:lastModifiedBy>
  <cp:revision>7</cp:revision>
  <dcterms:created xsi:type="dcterms:W3CDTF">2024-09-22T19:48:00Z</dcterms:created>
  <dcterms:modified xsi:type="dcterms:W3CDTF">2024-10-10T16:48:31Z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5F108F98C4694E47A6FC9FA3B730B84D_12</vt:lpwstr>
  </property>
  <property fmtid="{D5CDD505-2E9C-101B-9397-08002B2CF9AE}" pid="3" name="KSOProductBuildVer">
    <vt:lpwstr>1049-12.2.0.18283</vt:lpwstr>
  </property>
</Properties>
</file>