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A8E22-6014-4B5C-B3DE-4C71C0DE8A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BEE540-9598-4342-BD34-7A6EB6114C0F}">
      <dgm:prSet/>
      <dgm:spPr/>
      <dgm:t>
        <a:bodyPr/>
        <a:lstStyle/>
        <a:p>
          <a:r>
            <a:rPr lang="ru-RU" dirty="0"/>
            <a:t>Задачи: Развитие коммуникативных навыков, развитие связной, диалогической речи, знакомство с окружающим миром и социальной действительностью, снятие тревожности, застенчивости, развитие эмоциональной сферы.</a:t>
          </a:r>
        </a:p>
      </dgm:t>
    </dgm:pt>
    <dgm:pt modelId="{99EB6373-6F12-4F21-9A3F-EE39628FDA8F}" type="parTrans" cxnId="{F94C1AF0-505F-428C-9E96-36C6E19B3499}">
      <dgm:prSet/>
      <dgm:spPr/>
      <dgm:t>
        <a:bodyPr/>
        <a:lstStyle/>
        <a:p>
          <a:endParaRPr lang="ru-RU"/>
        </a:p>
      </dgm:t>
    </dgm:pt>
    <dgm:pt modelId="{7DEDA2D2-4B3E-4936-ADAE-989FFB795992}" type="sibTrans" cxnId="{F94C1AF0-505F-428C-9E96-36C6E19B3499}">
      <dgm:prSet/>
      <dgm:spPr/>
      <dgm:t>
        <a:bodyPr/>
        <a:lstStyle/>
        <a:p>
          <a:endParaRPr lang="ru-RU"/>
        </a:p>
      </dgm:t>
    </dgm:pt>
    <dgm:pt modelId="{64C87C14-B0F4-4220-BD27-836B7E373E04}" type="pres">
      <dgm:prSet presAssocID="{1DAA8E22-6014-4B5C-B3DE-4C71C0DE8AD3}" presName="linearFlow" presStyleCnt="0">
        <dgm:presLayoutVars>
          <dgm:dir/>
          <dgm:resizeHandles val="exact"/>
        </dgm:presLayoutVars>
      </dgm:prSet>
      <dgm:spPr/>
    </dgm:pt>
    <dgm:pt modelId="{0757C8EA-C584-4FAD-9184-BA2949C60471}" type="pres">
      <dgm:prSet presAssocID="{AABEE540-9598-4342-BD34-7A6EB6114C0F}" presName="composite" presStyleCnt="0"/>
      <dgm:spPr/>
    </dgm:pt>
    <dgm:pt modelId="{F3D6216D-DED7-4B9E-ADBA-D52AA4720010}" type="pres">
      <dgm:prSet presAssocID="{AABEE540-9598-4342-BD34-7A6EB6114C0F}" presName="imgShp" presStyleLbl="fgImgPlace1" presStyleIdx="0" presStyleCnt="1" custScaleX="95766" custLinFactNeighborX="-80741" custLinFactNeighborY="-237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D754B1-B4A6-48BF-BDD3-B1301B95E70C}" type="pres">
      <dgm:prSet presAssocID="{AABEE540-9598-4342-BD34-7A6EB6114C0F}" presName="txShp" presStyleLbl="node1" presStyleIdx="0" presStyleCnt="1" custScaleX="142964">
        <dgm:presLayoutVars>
          <dgm:bulletEnabled val="1"/>
        </dgm:presLayoutVars>
      </dgm:prSet>
      <dgm:spPr/>
    </dgm:pt>
  </dgm:ptLst>
  <dgm:cxnLst>
    <dgm:cxn modelId="{89C1CEBE-0A4C-4DA6-8B58-98DB9469BE2F}" type="presOf" srcId="{1DAA8E22-6014-4B5C-B3DE-4C71C0DE8AD3}" destId="{64C87C14-B0F4-4220-BD27-836B7E373E04}" srcOrd="0" destOrd="0" presId="urn:microsoft.com/office/officeart/2005/8/layout/vList3"/>
    <dgm:cxn modelId="{F94C1AF0-505F-428C-9E96-36C6E19B3499}" srcId="{1DAA8E22-6014-4B5C-B3DE-4C71C0DE8AD3}" destId="{AABEE540-9598-4342-BD34-7A6EB6114C0F}" srcOrd="0" destOrd="0" parTransId="{99EB6373-6F12-4F21-9A3F-EE39628FDA8F}" sibTransId="{7DEDA2D2-4B3E-4936-ADAE-989FFB795992}"/>
    <dgm:cxn modelId="{5B6B93FF-6285-4DCA-9EFC-2F6C7E49479E}" type="presOf" srcId="{AABEE540-9598-4342-BD34-7A6EB6114C0F}" destId="{C3D754B1-B4A6-48BF-BDD3-B1301B95E70C}" srcOrd="0" destOrd="0" presId="urn:microsoft.com/office/officeart/2005/8/layout/vList3"/>
    <dgm:cxn modelId="{C900BAE4-6503-4A27-9B7E-322B42E9711E}" type="presParOf" srcId="{64C87C14-B0F4-4220-BD27-836B7E373E04}" destId="{0757C8EA-C584-4FAD-9184-BA2949C60471}" srcOrd="0" destOrd="0" presId="urn:microsoft.com/office/officeart/2005/8/layout/vList3"/>
    <dgm:cxn modelId="{74498077-EA5E-473C-84F0-36E67CE9760D}" type="presParOf" srcId="{0757C8EA-C584-4FAD-9184-BA2949C60471}" destId="{F3D6216D-DED7-4B9E-ADBA-D52AA4720010}" srcOrd="0" destOrd="0" presId="urn:microsoft.com/office/officeart/2005/8/layout/vList3"/>
    <dgm:cxn modelId="{DB628121-B9C3-461C-92FC-1AB57EF45BAB}" type="presParOf" srcId="{0757C8EA-C584-4FAD-9184-BA2949C60471}" destId="{C3D754B1-B4A6-48BF-BDD3-B1301B95E7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A3164-E946-4E4B-A97B-30A4FC83F9F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D1E8BD-12C1-4E0C-9B69-34FA41F5C260}">
      <dgm:prSet/>
      <dgm:spPr/>
      <dgm:t>
        <a:bodyPr/>
        <a:lstStyle/>
        <a:p>
          <a:r>
            <a:rPr lang="ru-RU" dirty="0"/>
            <a:t>Магнитный театр</a:t>
          </a:r>
        </a:p>
      </dgm:t>
    </dgm:pt>
    <dgm:pt modelId="{79CDD004-11B3-4E53-8269-6671E177855A}" type="parTrans" cxnId="{128E3549-4FAF-4048-841C-E1E86246E288}">
      <dgm:prSet/>
      <dgm:spPr/>
      <dgm:t>
        <a:bodyPr/>
        <a:lstStyle/>
        <a:p>
          <a:endParaRPr lang="ru-RU"/>
        </a:p>
      </dgm:t>
    </dgm:pt>
    <dgm:pt modelId="{902E7020-9EC9-440E-A762-58C8EFC47508}" type="sibTrans" cxnId="{128E3549-4FAF-4048-841C-E1E86246E288}">
      <dgm:prSet/>
      <dgm:spPr/>
      <dgm:t>
        <a:bodyPr/>
        <a:lstStyle/>
        <a:p>
          <a:endParaRPr lang="ru-RU"/>
        </a:p>
      </dgm:t>
    </dgm:pt>
    <dgm:pt modelId="{4321E9E5-A133-4122-BF32-65DC090C1FB1}" type="pres">
      <dgm:prSet presAssocID="{106A3164-E946-4E4B-A97B-30A4FC83F9FD}" presName="linearFlow" presStyleCnt="0">
        <dgm:presLayoutVars>
          <dgm:dir/>
          <dgm:resizeHandles val="exact"/>
        </dgm:presLayoutVars>
      </dgm:prSet>
      <dgm:spPr/>
    </dgm:pt>
    <dgm:pt modelId="{F47C796D-F566-4D3E-AB42-7FF5182F21DA}" type="pres">
      <dgm:prSet presAssocID="{4ED1E8BD-12C1-4E0C-9B69-34FA41F5C260}" presName="composite" presStyleCnt="0"/>
      <dgm:spPr/>
    </dgm:pt>
    <dgm:pt modelId="{EF37B3AD-8FF9-41CE-98CC-74BC707AC45D}" type="pres">
      <dgm:prSet presAssocID="{4ED1E8BD-12C1-4E0C-9B69-34FA41F5C260}" presName="imgShp" presStyleLbl="fgImgPlace1" presStyleIdx="0" presStyleCnt="1" custScaleX="101199" custLinFactNeighborX="-74426" custLinFactNeighborY="359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44E9228-08A5-47B1-B827-E63768931FBD}" type="pres">
      <dgm:prSet presAssocID="{4ED1E8BD-12C1-4E0C-9B69-34FA41F5C260}" presName="txShp" presStyleLbl="node1" presStyleIdx="0" presStyleCnt="1" custScaleX="87895" custLinFactNeighborX="-23695" custLinFactNeighborY="2999">
        <dgm:presLayoutVars>
          <dgm:bulletEnabled val="1"/>
        </dgm:presLayoutVars>
      </dgm:prSet>
      <dgm:spPr/>
    </dgm:pt>
  </dgm:ptLst>
  <dgm:cxnLst>
    <dgm:cxn modelId="{BA72D931-5CCD-4105-BEC1-F5CC1C1E5310}" type="presOf" srcId="{106A3164-E946-4E4B-A97B-30A4FC83F9FD}" destId="{4321E9E5-A133-4122-BF32-65DC090C1FB1}" srcOrd="0" destOrd="0" presId="urn:microsoft.com/office/officeart/2005/8/layout/vList3"/>
    <dgm:cxn modelId="{3FC6E946-E38C-4CB1-A8BC-96FC5BC1DC3A}" type="presOf" srcId="{4ED1E8BD-12C1-4E0C-9B69-34FA41F5C260}" destId="{144E9228-08A5-47B1-B827-E63768931FBD}" srcOrd="0" destOrd="0" presId="urn:microsoft.com/office/officeart/2005/8/layout/vList3"/>
    <dgm:cxn modelId="{128E3549-4FAF-4048-841C-E1E86246E288}" srcId="{106A3164-E946-4E4B-A97B-30A4FC83F9FD}" destId="{4ED1E8BD-12C1-4E0C-9B69-34FA41F5C260}" srcOrd="0" destOrd="0" parTransId="{79CDD004-11B3-4E53-8269-6671E177855A}" sibTransId="{902E7020-9EC9-440E-A762-58C8EFC47508}"/>
    <dgm:cxn modelId="{0FF2FD39-29AA-40A4-8EAD-D1432AD76463}" type="presParOf" srcId="{4321E9E5-A133-4122-BF32-65DC090C1FB1}" destId="{F47C796D-F566-4D3E-AB42-7FF5182F21DA}" srcOrd="0" destOrd="0" presId="urn:microsoft.com/office/officeart/2005/8/layout/vList3"/>
    <dgm:cxn modelId="{0B5F8FC2-3F06-45C8-8CD3-70250F0AB87A}" type="presParOf" srcId="{F47C796D-F566-4D3E-AB42-7FF5182F21DA}" destId="{EF37B3AD-8FF9-41CE-98CC-74BC707AC45D}" srcOrd="0" destOrd="0" presId="urn:microsoft.com/office/officeart/2005/8/layout/vList3"/>
    <dgm:cxn modelId="{2972C5BD-BEA1-40A4-A8A2-C95A1B1625D8}" type="presParOf" srcId="{F47C796D-F566-4D3E-AB42-7FF5182F21DA}" destId="{144E9228-08A5-47B1-B827-E63768931FB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C092A-D870-452C-A2FC-9C18202D6B3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DE37F3-71B6-4A69-8F24-2AC674313A98}">
      <dgm:prSet/>
      <dgm:spPr/>
      <dgm:t>
        <a:bodyPr/>
        <a:lstStyle/>
        <a:p>
          <a:r>
            <a:rPr lang="ru-RU" dirty="0"/>
            <a:t>Пальчиковый театр</a:t>
          </a:r>
        </a:p>
      </dgm:t>
    </dgm:pt>
    <dgm:pt modelId="{64CDF913-16D2-4976-B1E6-3D8C61C1052E}" type="parTrans" cxnId="{B73609E3-D43D-4482-AA3E-D4B7263D83A0}">
      <dgm:prSet/>
      <dgm:spPr/>
      <dgm:t>
        <a:bodyPr/>
        <a:lstStyle/>
        <a:p>
          <a:endParaRPr lang="ru-RU"/>
        </a:p>
      </dgm:t>
    </dgm:pt>
    <dgm:pt modelId="{90FBB685-0826-4DF5-9E3F-AEB49E595C57}" type="sibTrans" cxnId="{B73609E3-D43D-4482-AA3E-D4B7263D83A0}">
      <dgm:prSet/>
      <dgm:spPr/>
      <dgm:t>
        <a:bodyPr/>
        <a:lstStyle/>
        <a:p>
          <a:endParaRPr lang="ru-RU"/>
        </a:p>
      </dgm:t>
    </dgm:pt>
    <dgm:pt modelId="{D3871971-3A9D-4E4F-B96C-16FD1D92E328}" type="pres">
      <dgm:prSet presAssocID="{734C092A-D870-452C-A2FC-9C18202D6B3C}" presName="linearFlow" presStyleCnt="0">
        <dgm:presLayoutVars>
          <dgm:dir/>
          <dgm:resizeHandles val="exact"/>
        </dgm:presLayoutVars>
      </dgm:prSet>
      <dgm:spPr/>
    </dgm:pt>
    <dgm:pt modelId="{C0611765-C6E3-4A00-9AA1-5BA06DA4F1C6}" type="pres">
      <dgm:prSet presAssocID="{60DE37F3-71B6-4A69-8F24-2AC674313A98}" presName="composite" presStyleCnt="0"/>
      <dgm:spPr/>
    </dgm:pt>
    <dgm:pt modelId="{AA9F163C-AF2D-42EB-BE8E-E685F298632F}" type="pres">
      <dgm:prSet presAssocID="{60DE37F3-71B6-4A69-8F24-2AC674313A98}" presName="imgShp" presStyleLbl="fgImgPlace1" presStyleIdx="0" presStyleCnt="1" custAng="1399168" custLinFactNeighborX="-29917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63298B-6C5D-4B46-8EE6-C0E5ACC9783B}" type="pres">
      <dgm:prSet presAssocID="{60DE37F3-71B6-4A69-8F24-2AC674313A98}" presName="txShp" presStyleLbl="node1" presStyleIdx="0" presStyleCnt="1" custScaleX="148049">
        <dgm:presLayoutVars>
          <dgm:bulletEnabled val="1"/>
        </dgm:presLayoutVars>
      </dgm:prSet>
      <dgm:spPr/>
    </dgm:pt>
  </dgm:ptLst>
  <dgm:cxnLst>
    <dgm:cxn modelId="{32760826-F830-4D43-AC43-22E799FC92FF}" type="presOf" srcId="{734C092A-D870-452C-A2FC-9C18202D6B3C}" destId="{D3871971-3A9D-4E4F-B96C-16FD1D92E328}" srcOrd="0" destOrd="0" presId="urn:microsoft.com/office/officeart/2005/8/layout/vList3"/>
    <dgm:cxn modelId="{B73609E3-D43D-4482-AA3E-D4B7263D83A0}" srcId="{734C092A-D870-452C-A2FC-9C18202D6B3C}" destId="{60DE37F3-71B6-4A69-8F24-2AC674313A98}" srcOrd="0" destOrd="0" parTransId="{64CDF913-16D2-4976-B1E6-3D8C61C1052E}" sibTransId="{90FBB685-0826-4DF5-9E3F-AEB49E595C57}"/>
    <dgm:cxn modelId="{57EEACFF-6049-4C4B-A725-F97071BB84E1}" type="presOf" srcId="{60DE37F3-71B6-4A69-8F24-2AC674313A98}" destId="{0363298B-6C5D-4B46-8EE6-C0E5ACC9783B}" srcOrd="0" destOrd="0" presId="urn:microsoft.com/office/officeart/2005/8/layout/vList3"/>
    <dgm:cxn modelId="{79054ABA-DDBC-4BB2-8F42-62C7723B8F2C}" type="presParOf" srcId="{D3871971-3A9D-4E4F-B96C-16FD1D92E328}" destId="{C0611765-C6E3-4A00-9AA1-5BA06DA4F1C6}" srcOrd="0" destOrd="0" presId="urn:microsoft.com/office/officeart/2005/8/layout/vList3"/>
    <dgm:cxn modelId="{0A0D0B1E-C7FA-4034-AE07-B68F4F6E5D28}" type="presParOf" srcId="{C0611765-C6E3-4A00-9AA1-5BA06DA4F1C6}" destId="{AA9F163C-AF2D-42EB-BE8E-E685F298632F}" srcOrd="0" destOrd="0" presId="urn:microsoft.com/office/officeart/2005/8/layout/vList3"/>
    <dgm:cxn modelId="{D3455F17-499C-4C75-A953-E176B5AEDDEB}" type="presParOf" srcId="{C0611765-C6E3-4A00-9AA1-5BA06DA4F1C6}" destId="{0363298B-6C5D-4B46-8EE6-C0E5ACC9783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CF441-7C80-4DF6-93EF-2E1C38FC2F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E60CD-315F-4920-9907-726337B196C1}">
      <dgm:prSet/>
      <dgm:spPr/>
      <dgm:t>
        <a:bodyPr/>
        <a:lstStyle/>
        <a:p>
          <a:r>
            <a:rPr lang="ru-RU" dirty="0"/>
            <a:t>Деревянный театр</a:t>
          </a:r>
        </a:p>
      </dgm:t>
    </dgm:pt>
    <dgm:pt modelId="{05C2F87A-2111-4595-9059-7981F1D88019}" type="parTrans" cxnId="{CB8F9474-2E0F-4AE0-A1A1-AEC3024440BF}">
      <dgm:prSet/>
      <dgm:spPr/>
      <dgm:t>
        <a:bodyPr/>
        <a:lstStyle/>
        <a:p>
          <a:endParaRPr lang="ru-RU"/>
        </a:p>
      </dgm:t>
    </dgm:pt>
    <dgm:pt modelId="{F3475FE6-D242-426F-B7EA-BF196CCEF937}" type="sibTrans" cxnId="{CB8F9474-2E0F-4AE0-A1A1-AEC3024440BF}">
      <dgm:prSet/>
      <dgm:spPr/>
      <dgm:t>
        <a:bodyPr/>
        <a:lstStyle/>
        <a:p>
          <a:endParaRPr lang="ru-RU"/>
        </a:p>
      </dgm:t>
    </dgm:pt>
    <dgm:pt modelId="{B65DB483-E0BD-4A6F-90B3-07FBF6FE706D}" type="pres">
      <dgm:prSet presAssocID="{218CF441-7C80-4DF6-93EF-2E1C38FC2F07}" presName="linearFlow" presStyleCnt="0">
        <dgm:presLayoutVars>
          <dgm:dir/>
          <dgm:resizeHandles val="exact"/>
        </dgm:presLayoutVars>
      </dgm:prSet>
      <dgm:spPr/>
    </dgm:pt>
    <dgm:pt modelId="{2128052D-0A6B-4AB4-A2C2-190FD97112DA}" type="pres">
      <dgm:prSet presAssocID="{E51E60CD-315F-4920-9907-726337B196C1}" presName="composite" presStyleCnt="0"/>
      <dgm:spPr/>
    </dgm:pt>
    <dgm:pt modelId="{FE634185-D653-42DB-83EF-6DA0FDAEB09D}" type="pres">
      <dgm:prSet presAssocID="{E51E60CD-315F-4920-9907-726337B196C1}" presName="imgShp" presStyleLbl="fgImgPlace1" presStyleIdx="0" presStyleCnt="1" custAng="2663514" custLinFactNeighborX="-40569" custLinFactNeighborY="-93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1F81AC3-E896-453F-9CFA-9A1CFD9FBDD8}" type="pres">
      <dgm:prSet presAssocID="{E51E60CD-315F-4920-9907-726337B196C1}" presName="txShp" presStyleLbl="node1" presStyleIdx="0" presStyleCnt="1" custScaleX="150376" custLinFactNeighborX="574">
        <dgm:presLayoutVars>
          <dgm:bulletEnabled val="1"/>
        </dgm:presLayoutVars>
      </dgm:prSet>
      <dgm:spPr/>
    </dgm:pt>
  </dgm:ptLst>
  <dgm:cxnLst>
    <dgm:cxn modelId="{CB8F9474-2E0F-4AE0-A1A1-AEC3024440BF}" srcId="{218CF441-7C80-4DF6-93EF-2E1C38FC2F07}" destId="{E51E60CD-315F-4920-9907-726337B196C1}" srcOrd="0" destOrd="0" parTransId="{05C2F87A-2111-4595-9059-7981F1D88019}" sibTransId="{F3475FE6-D242-426F-B7EA-BF196CCEF937}"/>
    <dgm:cxn modelId="{6ABBCF9A-A4D7-4D27-8FD7-D7462057AA70}" type="presOf" srcId="{E51E60CD-315F-4920-9907-726337B196C1}" destId="{01F81AC3-E896-453F-9CFA-9A1CFD9FBDD8}" srcOrd="0" destOrd="0" presId="urn:microsoft.com/office/officeart/2005/8/layout/vList3"/>
    <dgm:cxn modelId="{F5EFE0DA-904D-49A4-82D7-7553C164E2B2}" type="presOf" srcId="{218CF441-7C80-4DF6-93EF-2E1C38FC2F07}" destId="{B65DB483-E0BD-4A6F-90B3-07FBF6FE706D}" srcOrd="0" destOrd="0" presId="urn:microsoft.com/office/officeart/2005/8/layout/vList3"/>
    <dgm:cxn modelId="{300376A0-59F5-4719-A3FE-2E603121C53C}" type="presParOf" srcId="{B65DB483-E0BD-4A6F-90B3-07FBF6FE706D}" destId="{2128052D-0A6B-4AB4-A2C2-190FD97112DA}" srcOrd="0" destOrd="0" presId="urn:microsoft.com/office/officeart/2005/8/layout/vList3"/>
    <dgm:cxn modelId="{5AB1E0A4-1AD0-474B-B30B-A2D8C5556FCF}" type="presParOf" srcId="{2128052D-0A6B-4AB4-A2C2-190FD97112DA}" destId="{FE634185-D653-42DB-83EF-6DA0FDAEB09D}" srcOrd="0" destOrd="0" presId="urn:microsoft.com/office/officeart/2005/8/layout/vList3"/>
    <dgm:cxn modelId="{80131099-075E-4A93-9F05-8C03E29F6944}" type="presParOf" srcId="{2128052D-0A6B-4AB4-A2C2-190FD97112DA}" destId="{01F81AC3-E896-453F-9CFA-9A1CFD9FBD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6502D-9257-4167-B3AC-F30F46B266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FCA3DC-2F95-4F74-A0E8-88951C44EDBF}">
      <dgm:prSet custT="1"/>
      <dgm:spPr/>
      <dgm:t>
        <a:bodyPr/>
        <a:lstStyle/>
        <a:p>
          <a:r>
            <a:rPr lang="ru-RU" sz="3600" b="1" dirty="0"/>
            <a:t>Куклы БИБАБО</a:t>
          </a:r>
          <a:endParaRPr lang="ru-RU" sz="3600" dirty="0"/>
        </a:p>
      </dgm:t>
    </dgm:pt>
    <dgm:pt modelId="{F581DB47-A714-496F-9AFE-563E2DE36C5F}" type="parTrans" cxnId="{C93670C9-0DF3-4BC0-9E3E-7D69A16BEEF5}">
      <dgm:prSet/>
      <dgm:spPr/>
      <dgm:t>
        <a:bodyPr/>
        <a:lstStyle/>
        <a:p>
          <a:endParaRPr lang="ru-RU"/>
        </a:p>
      </dgm:t>
    </dgm:pt>
    <dgm:pt modelId="{8F035E22-97E9-45CE-B03E-DBF5912EF0BA}" type="sibTrans" cxnId="{C93670C9-0DF3-4BC0-9E3E-7D69A16BEEF5}">
      <dgm:prSet/>
      <dgm:spPr/>
      <dgm:t>
        <a:bodyPr/>
        <a:lstStyle/>
        <a:p>
          <a:endParaRPr lang="ru-RU"/>
        </a:p>
      </dgm:t>
    </dgm:pt>
    <dgm:pt modelId="{B6A8387F-2514-4BAF-ADA7-07EDDD57EDA1}" type="pres">
      <dgm:prSet presAssocID="{E8D6502D-9257-4167-B3AC-F30F46B26613}" presName="linearFlow" presStyleCnt="0">
        <dgm:presLayoutVars>
          <dgm:dir/>
          <dgm:resizeHandles val="exact"/>
        </dgm:presLayoutVars>
      </dgm:prSet>
      <dgm:spPr/>
    </dgm:pt>
    <dgm:pt modelId="{0F19DC39-9714-4DB8-ADBE-F58F351F5C93}" type="pres">
      <dgm:prSet presAssocID="{5DFCA3DC-2F95-4F74-A0E8-88951C44EDBF}" presName="composite" presStyleCnt="0"/>
      <dgm:spPr/>
    </dgm:pt>
    <dgm:pt modelId="{3412CEA4-2200-4C0B-A0B1-B11F934BE2AA}" type="pres">
      <dgm:prSet presAssocID="{5DFCA3DC-2F95-4F74-A0E8-88951C44EDBF}" presName="imgShp" presStyleLbl="fgImgPlace1" presStyleIdx="0" presStyleCnt="1" custScaleX="87145" custLinFactNeighborX="-45146" custLinFactNeighborY="-4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1AB8B04-2971-4093-97FC-4052AB16C0FB}" type="pres">
      <dgm:prSet presAssocID="{5DFCA3DC-2F95-4F74-A0E8-88951C44EDBF}" presName="txShp" presStyleLbl="node1" presStyleIdx="0" presStyleCnt="1" custScaleX="150376" custScaleY="90770">
        <dgm:presLayoutVars>
          <dgm:bulletEnabled val="1"/>
        </dgm:presLayoutVars>
      </dgm:prSet>
      <dgm:spPr/>
    </dgm:pt>
  </dgm:ptLst>
  <dgm:cxnLst>
    <dgm:cxn modelId="{FE43564A-0E0E-4BB3-87B9-5CA99592770A}" type="presOf" srcId="{5DFCA3DC-2F95-4F74-A0E8-88951C44EDBF}" destId="{11AB8B04-2971-4093-97FC-4052AB16C0FB}" srcOrd="0" destOrd="0" presId="urn:microsoft.com/office/officeart/2005/8/layout/vList3"/>
    <dgm:cxn modelId="{A91B574C-35FF-4D99-9720-D43D49210D7D}" type="presOf" srcId="{E8D6502D-9257-4167-B3AC-F30F46B26613}" destId="{B6A8387F-2514-4BAF-ADA7-07EDDD57EDA1}" srcOrd="0" destOrd="0" presId="urn:microsoft.com/office/officeart/2005/8/layout/vList3"/>
    <dgm:cxn modelId="{C93670C9-0DF3-4BC0-9E3E-7D69A16BEEF5}" srcId="{E8D6502D-9257-4167-B3AC-F30F46B26613}" destId="{5DFCA3DC-2F95-4F74-A0E8-88951C44EDBF}" srcOrd="0" destOrd="0" parTransId="{F581DB47-A714-496F-9AFE-563E2DE36C5F}" sibTransId="{8F035E22-97E9-45CE-B03E-DBF5912EF0BA}"/>
    <dgm:cxn modelId="{8643FD86-F052-48C8-A10C-50D5D77DC8A4}" type="presParOf" srcId="{B6A8387F-2514-4BAF-ADA7-07EDDD57EDA1}" destId="{0F19DC39-9714-4DB8-ADBE-F58F351F5C93}" srcOrd="0" destOrd="0" presId="urn:microsoft.com/office/officeart/2005/8/layout/vList3"/>
    <dgm:cxn modelId="{9D93B2FF-6C8F-44A9-813B-690585D9E865}" type="presParOf" srcId="{0F19DC39-9714-4DB8-ADBE-F58F351F5C93}" destId="{3412CEA4-2200-4C0B-A0B1-B11F934BE2AA}" srcOrd="0" destOrd="0" presId="urn:microsoft.com/office/officeart/2005/8/layout/vList3"/>
    <dgm:cxn modelId="{5FAA677B-6BB8-40B0-B723-4B3B880E0BE6}" type="presParOf" srcId="{0F19DC39-9714-4DB8-ADBE-F58F351F5C93}" destId="{11AB8B04-2971-4093-97FC-4052AB16C0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6EF1BA-3DDE-4C4B-B1D6-D294F46720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75AA8-A2A9-409D-B649-0058C20442FE}">
      <dgm:prSet/>
      <dgm:spPr/>
      <dgm:t>
        <a:bodyPr/>
        <a:lstStyle/>
        <a:p>
          <a:r>
            <a:rPr lang="ru-RU" b="1" dirty="0"/>
            <a:t>Перчаточный театр</a:t>
          </a:r>
          <a:endParaRPr lang="ru-RU" dirty="0"/>
        </a:p>
      </dgm:t>
    </dgm:pt>
    <dgm:pt modelId="{F4CBD469-85EB-4AAF-9BBF-D73121ABF656}" type="parTrans" cxnId="{B5D58158-E5ED-45F0-BBC9-7A1501B93360}">
      <dgm:prSet/>
      <dgm:spPr/>
      <dgm:t>
        <a:bodyPr/>
        <a:lstStyle/>
        <a:p>
          <a:endParaRPr lang="ru-RU"/>
        </a:p>
      </dgm:t>
    </dgm:pt>
    <dgm:pt modelId="{C1F25DBF-B4D5-4042-8D66-E70836D6049D}" type="sibTrans" cxnId="{B5D58158-E5ED-45F0-BBC9-7A1501B93360}">
      <dgm:prSet/>
      <dgm:spPr/>
      <dgm:t>
        <a:bodyPr/>
        <a:lstStyle/>
        <a:p>
          <a:endParaRPr lang="ru-RU"/>
        </a:p>
      </dgm:t>
    </dgm:pt>
    <dgm:pt modelId="{73424A70-716A-44DF-83B1-2EC5BFEBFBBB}" type="pres">
      <dgm:prSet presAssocID="{ED6EF1BA-3DDE-4C4B-B1D6-D294F467206C}" presName="linearFlow" presStyleCnt="0">
        <dgm:presLayoutVars>
          <dgm:dir/>
          <dgm:resizeHandles val="exact"/>
        </dgm:presLayoutVars>
      </dgm:prSet>
      <dgm:spPr/>
    </dgm:pt>
    <dgm:pt modelId="{BCF88429-B065-4C68-9D53-C7987D40F93B}" type="pres">
      <dgm:prSet presAssocID="{49275AA8-A2A9-409D-B649-0058C20442FE}" presName="composite" presStyleCnt="0"/>
      <dgm:spPr/>
    </dgm:pt>
    <dgm:pt modelId="{F30C6526-16D7-41CD-9B8C-8786781FBBBE}" type="pres">
      <dgm:prSet presAssocID="{49275AA8-A2A9-409D-B649-0058C20442FE}" presName="imgShp" presStyleLbl="fgImgPlace1" presStyleIdx="0" presStyleCnt="1" custLinFactNeighborX="-70778" custLinFactNeighborY="-5730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51C1132-1935-4009-BA13-FB67F6209551}" type="pres">
      <dgm:prSet presAssocID="{49275AA8-A2A9-409D-B649-0058C20442FE}" presName="txShp" presStyleLbl="node1" presStyleIdx="0" presStyleCnt="1" custScaleX="128874">
        <dgm:presLayoutVars>
          <dgm:bulletEnabled val="1"/>
        </dgm:presLayoutVars>
      </dgm:prSet>
      <dgm:spPr/>
    </dgm:pt>
  </dgm:ptLst>
  <dgm:cxnLst>
    <dgm:cxn modelId="{AAADCF40-7A70-4412-ACDD-95435D5D1101}" type="presOf" srcId="{49275AA8-A2A9-409D-B649-0058C20442FE}" destId="{A51C1132-1935-4009-BA13-FB67F6209551}" srcOrd="0" destOrd="0" presId="urn:microsoft.com/office/officeart/2005/8/layout/vList3"/>
    <dgm:cxn modelId="{E594FA46-EAC0-4503-BCC2-BBA2BB4DE704}" type="presOf" srcId="{ED6EF1BA-3DDE-4C4B-B1D6-D294F467206C}" destId="{73424A70-716A-44DF-83B1-2EC5BFEBFBBB}" srcOrd="0" destOrd="0" presId="urn:microsoft.com/office/officeart/2005/8/layout/vList3"/>
    <dgm:cxn modelId="{B5D58158-E5ED-45F0-BBC9-7A1501B93360}" srcId="{ED6EF1BA-3DDE-4C4B-B1D6-D294F467206C}" destId="{49275AA8-A2A9-409D-B649-0058C20442FE}" srcOrd="0" destOrd="0" parTransId="{F4CBD469-85EB-4AAF-9BBF-D73121ABF656}" sibTransId="{C1F25DBF-B4D5-4042-8D66-E70836D6049D}"/>
    <dgm:cxn modelId="{6810C25C-83FA-4088-A3E3-DD3FE40C8E03}" type="presParOf" srcId="{73424A70-716A-44DF-83B1-2EC5BFEBFBBB}" destId="{BCF88429-B065-4C68-9D53-C7987D40F93B}" srcOrd="0" destOrd="0" presId="urn:microsoft.com/office/officeart/2005/8/layout/vList3"/>
    <dgm:cxn modelId="{760FCAC6-651F-4D9A-BD40-B2FF6E37A96E}" type="presParOf" srcId="{BCF88429-B065-4C68-9D53-C7987D40F93B}" destId="{F30C6526-16D7-41CD-9B8C-8786781FBBBE}" srcOrd="0" destOrd="0" presId="urn:microsoft.com/office/officeart/2005/8/layout/vList3"/>
    <dgm:cxn modelId="{A94BD72F-4058-4BA3-A818-99038424C6D2}" type="presParOf" srcId="{BCF88429-B065-4C68-9D53-C7987D40F93B}" destId="{A51C1132-1935-4009-BA13-FB67F620955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754B1-B4A6-48BF-BDD3-B1301B95E70C}">
      <dsp:nvSpPr>
        <dsp:cNvPr id="0" name=""/>
        <dsp:cNvSpPr/>
      </dsp:nvSpPr>
      <dsp:spPr>
        <a:xfrm rot="10800000">
          <a:off x="270405" y="0"/>
          <a:ext cx="10431326" cy="13726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5294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Задачи: Развитие коммуникативных навыков, развитие связной, диалогической речи, знакомство с окружающим миром и социальной действительностью, снятие тревожности, застенчивости, развитие эмоциональной сферы.</a:t>
          </a:r>
        </a:p>
      </dsp:txBody>
      <dsp:txXfrm rot="10800000">
        <a:off x="613564" y="0"/>
        <a:ext cx="10088167" cy="1372636"/>
      </dsp:txXfrm>
    </dsp:sp>
    <dsp:sp modelId="{F3D6216D-DED7-4B9E-ADBA-D52AA4720010}">
      <dsp:nvSpPr>
        <dsp:cNvPr id="0" name=""/>
        <dsp:cNvSpPr/>
      </dsp:nvSpPr>
      <dsp:spPr>
        <a:xfrm>
          <a:off x="72293" y="0"/>
          <a:ext cx="1314518" cy="137263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E9228-08A5-47B1-B827-E63768931FBD}">
      <dsp:nvSpPr>
        <dsp:cNvPr id="0" name=""/>
        <dsp:cNvSpPr/>
      </dsp:nvSpPr>
      <dsp:spPr>
        <a:xfrm rot="10800000">
          <a:off x="951932" y="0"/>
          <a:ext cx="5126249" cy="13255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536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 dirty="0"/>
            <a:t>Магнитный театр</a:t>
          </a:r>
        </a:p>
      </dsp:txBody>
      <dsp:txXfrm rot="10800000">
        <a:off x="1283323" y="0"/>
        <a:ext cx="4794858" cy="1325563"/>
      </dsp:txXfrm>
    </dsp:sp>
    <dsp:sp modelId="{EF37B3AD-8FF9-41CE-98CC-74BC707AC45D}">
      <dsp:nvSpPr>
        <dsp:cNvPr id="0" name=""/>
        <dsp:cNvSpPr/>
      </dsp:nvSpPr>
      <dsp:spPr>
        <a:xfrm>
          <a:off x="323593" y="0"/>
          <a:ext cx="1341456" cy="132556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3298B-6C5D-4B46-8EE6-C0E5ACC9783B}">
      <dsp:nvSpPr>
        <dsp:cNvPr id="0" name=""/>
        <dsp:cNvSpPr/>
      </dsp:nvSpPr>
      <dsp:spPr>
        <a:xfrm rot="10800000">
          <a:off x="40090" y="0"/>
          <a:ext cx="5101419" cy="143521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2888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Пальчиковый театр</a:t>
          </a:r>
        </a:p>
      </dsp:txBody>
      <dsp:txXfrm rot="10800000">
        <a:off x="398893" y="0"/>
        <a:ext cx="4742616" cy="1435211"/>
      </dsp:txXfrm>
    </dsp:sp>
    <dsp:sp modelId="{AA9F163C-AF2D-42EB-BE8E-E685F298632F}">
      <dsp:nvSpPr>
        <dsp:cNvPr id="0" name=""/>
        <dsp:cNvSpPr/>
      </dsp:nvSpPr>
      <dsp:spPr>
        <a:xfrm rot="1399168">
          <a:off x="-279059" y="0"/>
          <a:ext cx="1435211" cy="1435211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81AC3-E896-453F-9CFA-9A1CFD9FBDD8}">
      <dsp:nvSpPr>
        <dsp:cNvPr id="0" name=""/>
        <dsp:cNvSpPr/>
      </dsp:nvSpPr>
      <dsp:spPr>
        <a:xfrm rot="10800000">
          <a:off x="-1" y="881"/>
          <a:ext cx="6249727" cy="180318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5153" tIns="186690" rIns="348488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Деревянный театр</a:t>
          </a:r>
        </a:p>
      </dsp:txBody>
      <dsp:txXfrm rot="10800000">
        <a:off x="450794" y="881"/>
        <a:ext cx="5798932" cy="1803182"/>
      </dsp:txXfrm>
    </dsp:sp>
    <dsp:sp modelId="{FE634185-D653-42DB-83EF-6DA0FDAEB09D}">
      <dsp:nvSpPr>
        <dsp:cNvPr id="0" name=""/>
        <dsp:cNvSpPr/>
      </dsp:nvSpPr>
      <dsp:spPr>
        <a:xfrm rot="2663514">
          <a:off x="-586295" y="881"/>
          <a:ext cx="1803182" cy="180318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B8B04-2971-4093-97FC-4052AB16C0FB}">
      <dsp:nvSpPr>
        <dsp:cNvPr id="0" name=""/>
        <dsp:cNvSpPr/>
      </dsp:nvSpPr>
      <dsp:spPr>
        <a:xfrm rot="10800000">
          <a:off x="-1" y="55230"/>
          <a:ext cx="6005225" cy="10749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208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Куклы БИБАБО</a:t>
          </a:r>
          <a:endParaRPr lang="ru-RU" sz="3600" kern="1200" dirty="0"/>
        </a:p>
      </dsp:txBody>
      <dsp:txXfrm rot="10800000">
        <a:off x="268728" y="55230"/>
        <a:ext cx="5736496" cy="1074916"/>
      </dsp:txXfrm>
    </dsp:sp>
    <dsp:sp modelId="{3412CEA4-2200-4C0B-A0B1-B11F934BE2AA}">
      <dsp:nvSpPr>
        <dsp:cNvPr id="0" name=""/>
        <dsp:cNvSpPr/>
      </dsp:nvSpPr>
      <dsp:spPr>
        <a:xfrm>
          <a:off x="0" y="0"/>
          <a:ext cx="1031988" cy="118422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C1132-1935-4009-BA13-FB67F6209551}">
      <dsp:nvSpPr>
        <dsp:cNvPr id="0" name=""/>
        <dsp:cNvSpPr/>
      </dsp:nvSpPr>
      <dsp:spPr>
        <a:xfrm rot="10800000">
          <a:off x="413646" y="0"/>
          <a:ext cx="4865455" cy="112113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4389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/>
            <a:t>Перчаточный театр</a:t>
          </a:r>
          <a:endParaRPr lang="ru-RU" sz="3500" kern="1200" dirty="0"/>
        </a:p>
      </dsp:txBody>
      <dsp:txXfrm rot="10800000">
        <a:off x="693929" y="0"/>
        <a:ext cx="4585172" cy="1121134"/>
      </dsp:txXfrm>
    </dsp:sp>
    <dsp:sp modelId="{F30C6526-16D7-41CD-9B8C-8786781FBBBE}">
      <dsp:nvSpPr>
        <dsp:cNvPr id="0" name=""/>
        <dsp:cNvSpPr/>
      </dsp:nvSpPr>
      <dsp:spPr>
        <a:xfrm>
          <a:off x="0" y="0"/>
          <a:ext cx="1121134" cy="112113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46B9D-1F3E-4361-A410-BDEBFF310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5F8902-D005-4988-B72C-FED301725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926608-056B-429C-A5B5-5FFCA201A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A2C8A-99C4-48EC-B042-41208118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1CE99-73CB-4213-AE21-1C2AF52F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0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B09F0-CC44-4A57-827A-1C60FF1F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E94451-6B69-4F60-B080-311ECCFA5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32CBD-7D86-4B60-A6CF-4B80D703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D960-F53A-42A0-9AD0-934CDE38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61A1B-374A-4753-A58C-F9413FD2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1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31CCEA-D8A8-44E0-9719-DE55DD52A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18A3E1-6836-4914-9E67-C727DA10E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910B35-2EB2-47C4-BF43-0ACBB52A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24423-CFAA-4EC5-ADD2-DCE448FE6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D62504-E6D1-457F-9C43-A638CD00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71833-6519-4B91-BD4C-74EC7EE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DCDE1F-B832-43BF-B3F8-13FC94FE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27781-A065-4153-B6EC-DC046698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70325A-3A3D-4657-B762-930541B1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073D5-72D3-44B1-AD08-5DC6B8E6D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7DC92-A623-485E-BC22-A77C5750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FC7DAB-FB1F-4363-A653-7362C78E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6D9D08-A2B8-45BE-B24C-74868835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E7B10-9D69-4E3D-BC71-C07CC461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B821-9AA3-4B56-B30E-2B8AB95D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91C1B-0D95-43C6-99F7-17C581C8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F8308-5D48-46AA-89F9-DD9AE1F33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038B68-BB5C-4CEC-83A2-DDA2E34CD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4ABA70-A911-4F2F-899D-C6A6F3959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35A0E-F5A9-4D8A-86E7-9ADA8E67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0436BC-C476-479A-AD44-2C437AD84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1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2E20F-B529-40B4-8CCA-D76B7C41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C01005-641E-4651-B6D4-22011B21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41A956-C822-4C12-BA54-3F6AA1AA4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04682-5E68-4E64-A802-7EFB38352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A8D4BF-88A1-470A-BA15-3C697260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AC9424-72A2-42C3-8295-93DC1685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CF2D0B-54B7-49A5-8742-2906E3F1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083CD1-D57B-4843-9C10-383B1E1A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6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B2C82-BD64-44F5-B42D-4EC136EF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6F55CB-15B0-48FB-9E50-EA59C7E8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D4174D-09B0-4352-BE4E-6EEE09E9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ED1B4C-D8A4-4D05-9613-2E567AF3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33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66E938-FB82-424C-AB19-7575AD1F0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6ACB1-3023-4702-A269-6D747CC1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F7B3F7-A154-4A2B-8EB9-38070F89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9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781B8-E651-4B54-AA5D-CE078520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EFDED7-BDA8-44B4-8E51-9F574262D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59A630-72E0-4C64-9992-6B3ABAF7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501E3E-37D2-46C6-A867-55A2128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2EBB3F-037E-437E-804D-9DFCD2A9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F7EC38-16A1-4478-B955-977ECA21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83A72-58DB-424A-9585-EB57ED86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802552-BD60-46A7-873D-43237D111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DD3140-DDA0-4463-B928-96C591C55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225CC4-7A85-497D-B1CB-37C8472A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6CD87-CA15-471B-BCE7-625F9201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719A80-4AF4-4028-99D2-7ED40CDE3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6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339D-1FE6-4C36-ACFA-C7265AFE1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CCADB7-62F5-4440-A7BD-11502CD0A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0BFB8-055F-484D-869E-9306542A3F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448E-D3C1-4C09-A875-9ECE3EC20074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5B45F-B4F7-4673-81DA-B0603B766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1FCF1-A065-4F58-B0EC-80AC30FC4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09E6-C496-4CC1-A55E-DC648C03D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2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4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1.png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2E8B23-39A3-4A05-85FD-0BB0FB00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3858" cy="69734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4961A-354F-46FC-ABBC-D2D73B904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УГОЛОК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77728-FF3B-440F-892E-1B55CD1874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сад№1 «Ласточка» 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ГОСудак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Шило Т.Ю.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9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00714F8-BCA6-4128-81C6-E1941015E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B1186-0F03-4AD5-B8B0-7E85A2A5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Цель: </a:t>
            </a:r>
            <a:r>
              <a:rPr lang="ru-RU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театром через мини </a:t>
            </a:r>
            <a:r>
              <a:rPr lang="ru-RU" sz="31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спектаели</a:t>
            </a:r>
            <a:r>
              <a:rPr lang="ru-RU" sz="3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игры драматизации по произведениям детской литературы.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C7503-9C2E-4DC4-A48C-0C64796787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456" y="1614116"/>
            <a:ext cx="6695571" cy="50967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EE840C-2024-452A-AA7D-1E531C982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78273">
            <a:off x="530249" y="2631882"/>
            <a:ext cx="3995959" cy="287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874086-919B-4344-AD53-FBDB7DBCB1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6442" y="0"/>
            <a:ext cx="12191999" cy="6858000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EDFFB0C0-5CDE-4504-99FB-2187AF94C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11997"/>
              </p:ext>
            </p:extLst>
          </p:nvPr>
        </p:nvGraphicFramePr>
        <p:xfrm>
          <a:off x="381663" y="318053"/>
          <a:ext cx="10972137" cy="137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6">
            <a:extLst>
              <a:ext uri="{FF2B5EF4-FFF2-40B4-BE49-F238E27FC236}">
                <a16:creationId xmlns:a16="http://schemas.microsoft.com/office/drawing/2014/main" id="{4D1CBB13-BF5D-448F-B7E7-70D159F66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47787">
            <a:off x="6409034" y="2251721"/>
            <a:ext cx="4961615" cy="387679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6E19A8-1B2D-433E-B634-4608D985AB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37485">
            <a:off x="809664" y="2237951"/>
            <a:ext cx="4236697" cy="40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8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C1AA9F-C92C-46D8-A888-8FAB51462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2B99BC3A-8F74-4462-8EF9-3E8681971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703950"/>
              </p:ext>
            </p:extLst>
          </p:nvPr>
        </p:nvGraphicFramePr>
        <p:xfrm>
          <a:off x="-1" y="365125"/>
          <a:ext cx="8770289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Объект 6">
            <a:extLst>
              <a:ext uri="{FF2B5EF4-FFF2-40B4-BE49-F238E27FC236}">
                <a16:creationId xmlns:a16="http://schemas.microsoft.com/office/drawing/2014/main" id="{489FF208-4B91-4CE3-A389-AEEAB188C7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8" y="2582228"/>
            <a:ext cx="5181600" cy="328340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C53610-4A87-452B-9A07-E415FBD9D67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050" y="254441"/>
            <a:ext cx="4858248" cy="647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AFC40-C85A-4F7B-9E59-C503AEEB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3F447F-DBA8-40DE-A2A9-F7DB372F3C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9B074A6-9605-4536-B461-093100A249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2030780"/>
              </p:ext>
            </p:extLst>
          </p:nvPr>
        </p:nvGraphicFramePr>
        <p:xfrm>
          <a:off x="6172200" y="866692"/>
          <a:ext cx="5181600" cy="1435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76BD75-433F-42D5-885E-8DD1BB708E8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210" y="2480807"/>
            <a:ext cx="6618136" cy="41982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529C0A-ACBF-4AF0-A92F-6AA08073894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99397">
            <a:off x="575145" y="494792"/>
            <a:ext cx="4094920" cy="53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8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68B72-E3DA-40F1-B7E1-CB557029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D355F0-2CC8-4113-993E-D240E4722D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604E12F-0069-4F98-BC68-08E26D49D92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7000386"/>
              </p:ext>
            </p:extLst>
          </p:nvPr>
        </p:nvGraphicFramePr>
        <p:xfrm>
          <a:off x="2512611" y="667911"/>
          <a:ext cx="6249725" cy="1804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B6C751F-A34B-4F78-AAC1-8E01C069E0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153" y="2711395"/>
            <a:ext cx="5631792" cy="40790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F20723-E12A-42C7-AE13-595C9F19429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063" y="2775642"/>
            <a:ext cx="2543410" cy="16876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36387E-879F-4983-96D8-41B73A32BEF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90" y="2715371"/>
            <a:ext cx="2540311" cy="15813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93941D2-16F8-4393-A25F-1257CE54183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111" y="4755340"/>
            <a:ext cx="3379305" cy="17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13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937E00EA-8464-4045-9295-0EB95F404A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2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E3D92-4E25-4E7B-ACFF-0E1E03D0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686" y="365125"/>
            <a:ext cx="4119701" cy="118537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D956580F-3391-4B56-A987-8C654A3EE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573589"/>
              </p:ext>
            </p:extLst>
          </p:nvPr>
        </p:nvGraphicFramePr>
        <p:xfrm>
          <a:off x="166977" y="365126"/>
          <a:ext cx="6005223" cy="118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9294D440-95F8-4E3A-975E-9665949D3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571589"/>
              </p:ext>
            </p:extLst>
          </p:nvPr>
        </p:nvGraphicFramePr>
        <p:xfrm>
          <a:off x="6289481" y="429370"/>
          <a:ext cx="5677231" cy="1121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Объект 8">
            <a:extLst>
              <a:ext uri="{FF2B5EF4-FFF2-40B4-BE49-F238E27FC236}">
                <a16:creationId xmlns:a16="http://schemas.microsoft.com/office/drawing/2014/main" id="{33D61A58-5DDD-4224-A14E-359BE853306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4881" y="1407588"/>
            <a:ext cx="4531829" cy="6368995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C07590D-79E9-4C49-B28E-DC62E8CEE20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77" y="1725433"/>
            <a:ext cx="3387255" cy="51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3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675A917-FD7A-4540-AB28-0E861D455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4D3AF-1A69-4A61-8240-770243A6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4541"/>
          </a:xfrm>
        </p:spPr>
        <p:txBody>
          <a:bodyPr>
            <a:normAutofit/>
          </a:bodyPr>
          <a:lstStyle/>
          <a:p>
            <a:pPr algn="ctr"/>
            <a:br>
              <a:rPr lang="ru-RU" sz="6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73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Спасибо за внимание</a:t>
            </a:r>
            <a:br>
              <a:rPr lang="ru-RU" sz="6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br>
              <a:rPr lang="ru-RU" sz="6000" b="1" dirty="0">
                <a:solidFill>
                  <a:srgbClr val="FF00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Здесь всё прекрасно- жесты, маски,</a:t>
            </a:r>
            <a:b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Костюмы, музыка игра.</a:t>
            </a:r>
            <a:b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Здесь оживают наши сказки</a:t>
            </a:r>
            <a:b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</a:br>
            <a:r>
              <a:rPr lang="ru-RU" sz="3600" b="1" dirty="0">
                <a:solidFill>
                  <a:srgbClr val="FFFF0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И с ними светлый мир добра.</a:t>
            </a:r>
          </a:p>
        </p:txBody>
      </p:sp>
    </p:spTree>
    <p:extLst>
      <p:ext uri="{BB962C8B-B14F-4D97-AF65-F5344CB8AC3E}">
        <p14:creationId xmlns:p14="http://schemas.microsoft.com/office/powerpoint/2010/main" val="157843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107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Microsoft JhengHei Light</vt:lpstr>
      <vt:lpstr>Arial</vt:lpstr>
      <vt:lpstr>Calibri</vt:lpstr>
      <vt:lpstr>Calibri Light</vt:lpstr>
      <vt:lpstr>Times New Roman</vt:lpstr>
      <vt:lpstr>Тема Office</vt:lpstr>
      <vt:lpstr>ТЕАТРАЛЬНЫЙ УГОЛОК</vt:lpstr>
      <vt:lpstr>Цель: Знакомить детей с театром через мини спектаели, игры драматизации по произведениям детской литературы.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  Здесь всё прекрасно- жесты, маски, Костюмы, музыка игра. Здесь оживают наши сказки И с ними светлый мир добра.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ТЕАТРАЛЬНЫЙ УГОЛОК</dc:title>
  <dc:creator>Татьяна Шило</dc:creator>
  <cp:lastModifiedBy>Jeny</cp:lastModifiedBy>
  <cp:revision>18</cp:revision>
  <dcterms:created xsi:type="dcterms:W3CDTF">2020-05-13T10:45:51Z</dcterms:created>
  <dcterms:modified xsi:type="dcterms:W3CDTF">2021-09-28T11:20:21Z</dcterms:modified>
</cp:coreProperties>
</file>