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7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0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60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0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0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2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2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2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12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5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28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2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3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3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3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39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0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41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2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4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4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0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0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4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50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51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5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5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5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17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1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1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62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2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6F75B-8031-493F-9347-D2E89340B52D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7FD50-97EA-4756-9977-AF058DD0C6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bin"/><Relationship Id="rId4" Type="http://schemas.openxmlformats.org/officeDocument/2006/relationships/image" Target="../media/image2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bin"/><Relationship Id="rId4" Type="http://schemas.openxmlformats.org/officeDocument/2006/relationships/image" Target="../media/image3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bin"/><Relationship Id="rId4" Type="http://schemas.openxmlformats.org/officeDocument/2006/relationships/image" Target="../media/image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Google Shape;1040;p1" descr="https://kartinkinaden.ru/uploads/posts/2021-01/thumbs/1611317475_1-p-letnii-fon-dlya-detskoi-prezentatsii-1.jpg"/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>
            <a:fillRect/>
          </a:stretch>
        </p:blipFill>
        <p:spPr>
          <a:xfrm>
            <a:off x="0" y="-95385"/>
            <a:ext cx="12192000" cy="848005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48586" name="Google Shape;1042;p1"/>
          <p:cNvSpPr txBox="1"/>
          <p:nvPr/>
        </p:nvSpPr>
        <p:spPr>
          <a:xfrm>
            <a:off x="359152" y="-95385"/>
            <a:ext cx="11014364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Муниципальное бюджетное дошкольное образовательное учреждение “Раздольненский детский сад √1 “</a:t>
            </a:r>
            <a:r>
              <a:rPr lang="ru-RU" sz="2800" b="1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Звëздочка</a:t>
            </a:r>
            <a:r>
              <a:rPr lang="ru-RU" sz="2800" b="1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” Раздольненского района Республики Крым</a:t>
            </a:r>
            <a:endParaRPr sz="2800" b="1" i="0" u="none" strike="noStrike" cap="none" dirty="0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 dirty="0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587" name="Google Shape;1043;p1"/>
          <p:cNvSpPr txBox="1"/>
          <p:nvPr/>
        </p:nvSpPr>
        <p:spPr>
          <a:xfrm>
            <a:off x="5866334" y="5995961"/>
            <a:ext cx="60960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Воспитатель Киселева Н.А.</a:t>
            </a:r>
            <a:endParaRPr sz="2800" b="1" i="0" u="none" strike="noStrike" cap="none" dirty="0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7153" name="Рисунок 209715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836111" y="1909478"/>
            <a:ext cx="3030671" cy="31357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06472A-6899-39DC-9B2B-4250C8127084}"/>
              </a:ext>
            </a:extLst>
          </p:cNvPr>
          <p:cNvSpPr txBox="1"/>
          <p:nvPr/>
        </p:nvSpPr>
        <p:spPr>
          <a:xfrm>
            <a:off x="3419060" y="2365513"/>
            <a:ext cx="3930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Группа «Светлячки»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6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68460"/>
            <a:ext cx="12192000" cy="7326460"/>
          </a:xfrm>
          <a:prstGeom prst="rect">
            <a:avLst/>
          </a:prstGeom>
          <a:noFill/>
        </p:spPr>
      </p:pic>
      <p:sp>
        <p:nvSpPr>
          <p:cNvPr id="1048598" name="Заголовок 1"/>
          <p:cNvSpPr>
            <a:spLocks noGrp="1"/>
          </p:cNvSpPr>
          <p:nvPr>
            <p:ph type="title"/>
          </p:nvPr>
        </p:nvSpPr>
        <p:spPr>
          <a:xfrm>
            <a:off x="1563464" y="561233"/>
            <a:ext cx="8971540" cy="2390419"/>
          </a:xfrm>
        </p:spPr>
        <p:txBody>
          <a:bodyPr>
            <a:noAutofit/>
          </a:bodyPr>
          <a:lstStyle/>
          <a:p>
            <a:pPr algn="ctr"/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Блакада</a:t>
            </a:r>
            <a: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... </a:t>
            </a: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Далеко</a:t>
            </a:r>
            <a: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</a:t>
            </a:r>
            <a: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это</a:t>
            </a:r>
            <a: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слово</a:t>
            </a:r>
            <a:b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</a:t>
            </a:r>
            <a: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наших</a:t>
            </a:r>
            <a: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мирных</a:t>
            </a:r>
            <a: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светлых</a:t>
            </a:r>
            <a:r>
              <a:rPr lang="en-US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дней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4859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56500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/>
              <a:t> </a:t>
            </a:r>
          </a:p>
        </p:txBody>
      </p:sp>
      <p:pic>
        <p:nvPicPr>
          <p:cNvPr id="2097187" name="Рисунок 209718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097728" y="2585582"/>
            <a:ext cx="3288449" cy="4272417"/>
          </a:xfrm>
          <a:prstGeom prst="rect">
            <a:avLst/>
          </a:prstGeom>
        </p:spPr>
      </p:pic>
      <p:pic>
        <p:nvPicPr>
          <p:cNvPr id="2097188" name="Рисунок 209718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386178" y="2568460"/>
            <a:ext cx="4805821" cy="4289540"/>
          </a:xfrm>
          <a:prstGeom prst="rect">
            <a:avLst/>
          </a:prstGeom>
        </p:spPr>
      </p:pic>
      <p:pic>
        <p:nvPicPr>
          <p:cNvPr id="2097189" name="Рисунок 209718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-270295" y="2580964"/>
            <a:ext cx="4368023" cy="4377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0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7584">
            <a:off x="-664315" y="-757299"/>
            <a:ext cx="12936682" cy="7643565"/>
          </a:xfrm>
          <a:prstGeom prst="rect">
            <a:avLst/>
          </a:prstGeom>
          <a:noFill/>
        </p:spPr>
      </p:pic>
      <p:sp>
        <p:nvSpPr>
          <p:cNvPr id="1048600" name="Прямоугольник 1"/>
          <p:cNvSpPr/>
          <p:nvPr/>
        </p:nvSpPr>
        <p:spPr>
          <a:xfrm>
            <a:off x="3892494" y="396117"/>
            <a:ext cx="5404912" cy="1412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Никто</a:t>
            </a:r>
            <a:r>
              <a:rPr lang="en-US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</a:t>
            </a:r>
            <a:r>
              <a:rPr lang="en-US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забыт</a:t>
            </a:r>
            <a:r>
              <a:rPr lang="en-US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 </a:t>
            </a:r>
            <a:r>
              <a:rPr lang="ru-RU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ничто</a:t>
            </a:r>
            <a:r>
              <a:rPr lang="en-US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</a:t>
            </a:r>
            <a:r>
              <a:rPr lang="en-US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забыто</a:t>
            </a:r>
            <a:r>
              <a:rPr lang="en-US" alt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 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97191" name="Рисунок 209719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334886" y="1843309"/>
            <a:ext cx="3391457" cy="5042956"/>
          </a:xfrm>
          <a:prstGeom prst="rect">
            <a:avLst/>
          </a:prstGeom>
        </p:spPr>
      </p:pic>
      <p:pic>
        <p:nvPicPr>
          <p:cNvPr id="2097192" name="Рисунок 209719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9226">
            <a:off x="7710663" y="1846504"/>
            <a:ext cx="4483928" cy="5205595"/>
          </a:xfrm>
          <a:prstGeom prst="rect">
            <a:avLst/>
          </a:prstGeom>
        </p:spPr>
      </p:pic>
      <p:pic>
        <p:nvPicPr>
          <p:cNvPr id="2097193" name="Рисунок 209719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 rot="21584856">
            <a:off x="202650" y="1819679"/>
            <a:ext cx="4161413" cy="50799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Google Shape;1059;p1" descr="https://kartinkinaden.ru/uploads/posts/2021-01/thumbs/1611317475_1-p-letnii-fon-dlya-detskoi-prezentatsii-1.jpg"/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>
            <a:fillRect/>
          </a:stretch>
        </p:blipFill>
        <p:spPr>
          <a:xfrm>
            <a:off x="-2170550" y="-878800"/>
            <a:ext cx="14362551" cy="8630743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88" name="Google Shape;1060;p1"/>
          <p:cNvSpPr txBox="1"/>
          <p:nvPr/>
        </p:nvSpPr>
        <p:spPr>
          <a:xfrm>
            <a:off x="0" y="-73576"/>
            <a:ext cx="12192000" cy="163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3200" b="1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«Вместе весело шагать по просторам»</a:t>
            </a:r>
            <a:r>
              <a:rPr lang="en-US" sz="3200" b="1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 b="1" i="0" u="none" strike="noStrike" cap="non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3200" b="1" i="0" u="none" strike="noStrike" cap="non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3200" b="1" i="0" u="sng" strike="noStrike" cap="none">
              <a:solidFill>
                <a:srgbClr val="FF66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97155" name="Google Shape;1062;p1"/>
          <p:cNvPicPr preferRelativeResize="0">
            <a:picLocks/>
          </p:cNvPicPr>
          <p:nvPr/>
        </p:nvPicPr>
        <p:blipFill>
          <a:blip/>
          <a:srcRect l="563" r="563"/>
          <a:stretch>
            <a:fillRect/>
          </a:stretch>
        </p:blipFill>
        <p:spPr>
          <a:xfrm rot="73648">
            <a:off x="2512300" y="730025"/>
            <a:ext cx="6759475" cy="5090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90" name="Google Shape;1063;p1"/>
          <p:cNvSpPr txBox="1"/>
          <p:nvPr/>
        </p:nvSpPr>
        <p:spPr>
          <a:xfrm>
            <a:off x="3674839" y="3771900"/>
            <a:ext cx="10941203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591" name="TextBox 1048590"/>
          <p:cNvSpPr txBox="1"/>
          <p:nvPr/>
        </p:nvSpPr>
        <p:spPr>
          <a:xfrm>
            <a:off x="3810000" y="3238500"/>
            <a:ext cx="4572000" cy="3810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t> </a:t>
            </a:r>
          </a:p>
        </p:txBody>
      </p:sp>
      <p:sp>
        <p:nvSpPr>
          <p:cNvPr id="1048592" name="TextBox 1048591"/>
          <p:cNvSpPr txBox="1"/>
          <p:nvPr/>
        </p:nvSpPr>
        <p:spPr>
          <a:xfrm>
            <a:off x="3962400" y="3390900"/>
            <a:ext cx="4572000" cy="3810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t> </a:t>
            </a:r>
          </a:p>
        </p:txBody>
      </p:sp>
      <p:pic>
        <p:nvPicPr>
          <p:cNvPr id="2097156" name="Рисунок 209715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94420" y="727730"/>
            <a:ext cx="7629976" cy="5125877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68460"/>
            <a:ext cx="12192000" cy="7326460"/>
          </a:xfrm>
          <a:prstGeom prst="rect">
            <a:avLst/>
          </a:prstGeom>
          <a:noFill/>
        </p:spPr>
      </p:pic>
      <p:pic>
        <p:nvPicPr>
          <p:cNvPr id="2097158" name="Рисунок 209715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0538"/>
            <a:ext cx="6300287" cy="5446833"/>
          </a:xfrm>
          <a:prstGeom prst="rect">
            <a:avLst/>
          </a:prstGeom>
        </p:spPr>
      </p:pic>
      <p:pic>
        <p:nvPicPr>
          <p:cNvPr id="2097159" name="Рисунок 209715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387081" y="736292"/>
            <a:ext cx="5782267" cy="55138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587200">
            <a:off x="-129" y="-7045"/>
            <a:ext cx="12192000" cy="6865044"/>
          </a:xfrm>
          <a:prstGeom prst="rect">
            <a:avLst/>
          </a:prstGeom>
          <a:noFill/>
        </p:spPr>
      </p:pic>
      <p:pic>
        <p:nvPicPr>
          <p:cNvPr id="2097161" name="Рисунок 209716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49640" y="2397012"/>
            <a:ext cx="3417359" cy="4460988"/>
          </a:xfrm>
          <a:prstGeom prst="rect">
            <a:avLst/>
          </a:prstGeom>
        </p:spPr>
      </p:pic>
      <p:pic>
        <p:nvPicPr>
          <p:cNvPr id="2097162" name="Рисунок 209716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9308" y="2414631"/>
            <a:ext cx="3578153" cy="4717121"/>
          </a:xfrm>
          <a:prstGeom prst="rect">
            <a:avLst/>
          </a:prstGeom>
        </p:spPr>
      </p:pic>
      <p:pic>
        <p:nvPicPr>
          <p:cNvPr id="2097163" name="Рисунок 209716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259178" y="2397012"/>
            <a:ext cx="3660790" cy="4734741"/>
          </a:xfrm>
          <a:prstGeom prst="rect">
            <a:avLst/>
          </a:prstGeom>
        </p:spPr>
      </p:pic>
      <p:sp>
        <p:nvSpPr>
          <p:cNvPr id="1048593" name="TextBox 1048592"/>
          <p:cNvSpPr txBox="1"/>
          <p:nvPr/>
        </p:nvSpPr>
        <p:spPr>
          <a:xfrm rot="22619">
            <a:off x="2079610" y="541026"/>
            <a:ext cx="7989140" cy="12852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altLang="en-US" sz="4000">
                <a:solidFill>
                  <a:srgbClr val="BF0000"/>
                </a:solidFill>
              </a:rPr>
              <a:t>Велика</a:t>
            </a:r>
            <a:r>
              <a:rPr lang="en-US" altLang="en-US" sz="4000">
                <a:solidFill>
                  <a:srgbClr val="BF0000"/>
                </a:solidFill>
              </a:rPr>
              <a:t> </a:t>
            </a:r>
            <a:r>
              <a:rPr lang="ru-RU" altLang="en-US" sz="4000">
                <a:solidFill>
                  <a:srgbClr val="BF0000"/>
                </a:solidFill>
              </a:rPr>
              <a:t>Россия</a:t>
            </a:r>
            <a:r>
              <a:rPr lang="en-US" altLang="en-US" sz="4000">
                <a:solidFill>
                  <a:srgbClr val="BF0000"/>
                </a:solidFill>
              </a:rPr>
              <a:t> </a:t>
            </a:r>
            <a:r>
              <a:rPr lang="ru-RU" altLang="en-US" sz="4000">
                <a:solidFill>
                  <a:srgbClr val="BF0000"/>
                </a:solidFill>
              </a:rPr>
              <a:t>наша</a:t>
            </a:r>
            <a:r>
              <a:rPr lang="en-US" altLang="en-US" sz="4000">
                <a:solidFill>
                  <a:srgbClr val="BF0000"/>
                </a:solidFill>
              </a:rPr>
              <a:t> </a:t>
            </a:r>
            <a:r>
              <a:rPr lang="ru-RU" altLang="en-US" sz="4000">
                <a:solidFill>
                  <a:srgbClr val="BF0000"/>
                </a:solidFill>
              </a:rPr>
              <a:t>и</a:t>
            </a:r>
            <a:r>
              <a:rPr lang="en-US" altLang="en-US" sz="4000">
                <a:solidFill>
                  <a:srgbClr val="BF0000"/>
                </a:solidFill>
              </a:rPr>
              <a:t> </a:t>
            </a:r>
            <a:r>
              <a:rPr lang="ru-RU" altLang="en-US" sz="4000">
                <a:solidFill>
                  <a:srgbClr val="BF0000"/>
                </a:solidFill>
              </a:rPr>
              <a:t>талантлив</a:t>
            </a:r>
            <a:r>
              <a:rPr lang="en-US" altLang="en-US" sz="4000">
                <a:solidFill>
                  <a:srgbClr val="BF0000"/>
                </a:solidFill>
              </a:rPr>
              <a:t> </a:t>
            </a:r>
            <a:r>
              <a:rPr lang="ru-RU" altLang="en-US" sz="4000">
                <a:solidFill>
                  <a:srgbClr val="BF0000"/>
                </a:solidFill>
              </a:rPr>
              <a:t>наш</a:t>
            </a:r>
            <a:r>
              <a:rPr lang="en-US" altLang="en-US" sz="4000">
                <a:solidFill>
                  <a:srgbClr val="BF0000"/>
                </a:solidFill>
              </a:rPr>
              <a:t> </a:t>
            </a:r>
            <a:r>
              <a:rPr lang="ru-RU" altLang="en-US" sz="4000">
                <a:solidFill>
                  <a:srgbClr val="BF0000"/>
                </a:solidFill>
              </a:rPr>
              <a:t>народ</a:t>
            </a:r>
            <a:r>
              <a:rPr lang="en-US" altLang="en-US" sz="4000">
                <a:solidFill>
                  <a:srgbClr val="BF0000"/>
                </a:solidFill>
              </a:rPr>
              <a:t>. </a:t>
            </a:r>
            <a:endParaRPr lang="ru-RU" sz="4000">
              <a:solidFill>
                <a:srgbClr val="B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86398"/>
            <a:ext cx="12192000" cy="7326460"/>
          </a:xfrm>
          <a:prstGeom prst="rect">
            <a:avLst/>
          </a:prstGeom>
          <a:noFill/>
        </p:spPr>
      </p:pic>
      <p:sp>
        <p:nvSpPr>
          <p:cNvPr id="1048594" name="Заголовок 1"/>
          <p:cNvSpPr>
            <a:spLocks noGrp="1"/>
          </p:cNvSpPr>
          <p:nvPr>
            <p:ph type="title"/>
          </p:nvPr>
        </p:nvSpPr>
        <p:spPr>
          <a:xfrm>
            <a:off x="2951284" y="-244476"/>
            <a:ext cx="6289431" cy="2224982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en-US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здоровом</a:t>
            </a:r>
            <a:r>
              <a:rPr lang="en-US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теле</a:t>
            </a:r>
            <a:r>
              <a:rPr lang="en-US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 </a:t>
            </a:r>
            <a:r>
              <a:rPr lang="ru-RU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здоровый</a:t>
            </a:r>
            <a:r>
              <a:rPr lang="en-US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дух</a:t>
            </a:r>
            <a:r>
              <a:rPr lang="en-US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97165" name="Рисунок 209716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11260"/>
            <a:ext cx="3738721" cy="4928801"/>
          </a:xfrm>
          <a:prstGeom prst="rect">
            <a:avLst/>
          </a:prstGeom>
        </p:spPr>
      </p:pic>
      <p:pic>
        <p:nvPicPr>
          <p:cNvPr id="2097166" name="Рисунок 209716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269272" y="1905667"/>
            <a:ext cx="3922728" cy="5034394"/>
          </a:xfrm>
          <a:prstGeom prst="rect">
            <a:avLst/>
          </a:prstGeom>
        </p:spPr>
      </p:pic>
      <p:pic>
        <p:nvPicPr>
          <p:cNvPr id="2097167" name="Рисунок 209716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214730" y="1897802"/>
            <a:ext cx="3762538" cy="496019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1973" y="-666156"/>
            <a:ext cx="12492846" cy="7544777"/>
          </a:xfrm>
          <a:prstGeom prst="rect">
            <a:avLst/>
          </a:prstGeom>
          <a:noFill/>
        </p:spPr>
      </p:pic>
      <p:sp>
        <p:nvSpPr>
          <p:cNvPr id="1048595" name="Заголовок 1"/>
          <p:cNvSpPr>
            <a:spLocks noGrp="1"/>
          </p:cNvSpPr>
          <p:nvPr>
            <p:ph type="title"/>
          </p:nvPr>
        </p:nvSpPr>
        <p:spPr>
          <a:xfrm>
            <a:off x="1310013" y="0"/>
            <a:ext cx="8827922" cy="2352979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</a:t>
            </a:r>
            <a:r>
              <a:rPr lang="en-US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</a:t>
            </a:r>
            <a:r>
              <a:rPr lang="en-US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чудо</a:t>
            </a:r>
            <a:r>
              <a:rPr lang="en-US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 </a:t>
            </a:r>
            <a:r>
              <a:rPr lang="ru-RU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Вот</a:t>
            </a:r>
            <a:r>
              <a:rPr lang="en-US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так</a:t>
            </a:r>
            <a:r>
              <a:rPr lang="en-US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класс</a:t>
            </a:r>
            <a:r>
              <a:rPr lang="en-US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 </a:t>
            </a:r>
            <a:r>
              <a:rPr lang="ru-RU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</a:t>
            </a:r>
            <a:r>
              <a:rPr lang="en-US" altLang="en-US" b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en-US" b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подоконнике</a:t>
            </a:r>
            <a:r>
              <a:rPr lang="en-US" altLang="en-US" b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en-US" b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r>
              <a:rPr lang="en-US" altLang="en-US" b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en-US" b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нас</a:t>
            </a:r>
            <a:r>
              <a:rPr lang="en-US" altLang="en-US" b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97169" name="Рисунок 209716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94952"/>
            <a:ext cx="3764699" cy="4963047"/>
          </a:xfrm>
          <a:prstGeom prst="rect">
            <a:avLst/>
          </a:prstGeom>
        </p:spPr>
      </p:pic>
      <p:pic>
        <p:nvPicPr>
          <p:cNvPr id="2097170" name="Рисунок 209716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069753" y="1921280"/>
            <a:ext cx="3929392" cy="5288387"/>
          </a:xfrm>
          <a:prstGeom prst="rect">
            <a:avLst/>
          </a:prstGeom>
        </p:spPr>
      </p:pic>
      <p:pic>
        <p:nvPicPr>
          <p:cNvPr id="2097171" name="Рисунок 209717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298610" y="1921281"/>
            <a:ext cx="3719510" cy="4957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74676"/>
            <a:ext cx="12192000" cy="7326460"/>
          </a:xfrm>
          <a:prstGeom prst="rect">
            <a:avLst/>
          </a:prstGeom>
          <a:noFill/>
        </p:spPr>
      </p:pic>
      <p:pic>
        <p:nvPicPr>
          <p:cNvPr id="2097173" name="Рисунок 209717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702" y="859229"/>
            <a:ext cx="5949007" cy="5262479"/>
          </a:xfrm>
          <a:prstGeom prst="rect">
            <a:avLst/>
          </a:prstGeom>
        </p:spPr>
      </p:pic>
      <p:pic>
        <p:nvPicPr>
          <p:cNvPr id="2097174" name="Рисунок 209717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697433" y="864321"/>
            <a:ext cx="5103662" cy="5342608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15180" y="277593"/>
            <a:ext cx="12192000" cy="6795973"/>
          </a:xfrm>
          <a:prstGeom prst="rect">
            <a:avLst/>
          </a:prstGeom>
          <a:noFill/>
        </p:spPr>
      </p:pic>
      <p:sp>
        <p:nvSpPr>
          <p:cNvPr id="1048596" name="TextBox 4"/>
          <p:cNvSpPr txBox="1"/>
          <p:nvPr/>
        </p:nvSpPr>
        <p:spPr>
          <a:xfrm rot="21600000">
            <a:off x="1216457" y="459685"/>
            <a:ext cx="9400138" cy="2021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0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Солнышко весеннее</a:t>
            </a:r>
          </a:p>
          <a:p>
            <a:pPr algn="ctr"/>
            <a:r>
              <a:rPr lang="ru-RU" sz="3200" b="0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Смотрит на ребят,</a:t>
            </a:r>
          </a:p>
          <a:p>
            <a:pPr algn="ctr"/>
            <a:r>
              <a:rPr lang="ru-RU" sz="3200" b="0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Вышли на прогулку</a:t>
            </a:r>
          </a:p>
          <a:p>
            <a:pPr algn="ctr"/>
            <a:r>
              <a:rPr lang="ru-RU" sz="3200" b="0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Дети погулять. </a:t>
            </a:r>
          </a:p>
        </p:txBody>
      </p:sp>
      <p:pic>
        <p:nvPicPr>
          <p:cNvPr id="2097176" name="Рисунок 209717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17911" y="3501666"/>
            <a:ext cx="3308373" cy="3356334"/>
          </a:xfrm>
          <a:prstGeom prst="rect">
            <a:avLst/>
          </a:prstGeom>
        </p:spPr>
      </p:pic>
      <p:pic>
        <p:nvPicPr>
          <p:cNvPr id="2097177" name="Рисунок 209717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099245" y="-106693"/>
            <a:ext cx="4561038" cy="3735623"/>
          </a:xfrm>
          <a:prstGeom prst="rect">
            <a:avLst/>
          </a:prstGeom>
        </p:spPr>
      </p:pic>
      <p:pic>
        <p:nvPicPr>
          <p:cNvPr id="2097178" name="Рисунок 209717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9561641" y="3502203"/>
            <a:ext cx="2630359" cy="3467633"/>
          </a:xfrm>
          <a:prstGeom prst="rect">
            <a:avLst/>
          </a:prstGeom>
        </p:spPr>
      </p:pic>
      <p:pic>
        <p:nvPicPr>
          <p:cNvPr id="2097179" name="Рисунок 209717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508502"/>
            <a:ext cx="3516865" cy="3601852"/>
          </a:xfrm>
          <a:prstGeom prst="rect">
            <a:avLst/>
          </a:prstGeom>
        </p:spPr>
      </p:pic>
      <p:pic>
        <p:nvPicPr>
          <p:cNvPr id="2097180" name="Рисунок 2097179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3835"/>
            <a:ext cx="3801480" cy="3514049"/>
          </a:xfrm>
          <a:prstGeom prst="rect">
            <a:avLst/>
          </a:prstGeom>
        </p:spPr>
      </p:pic>
      <p:pic>
        <p:nvPicPr>
          <p:cNvPr id="2097181" name="Рисунок 2097180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537655" y="3490149"/>
            <a:ext cx="3078887" cy="33678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2" name="Picture 4" descr="https://kartinkinaden.ru/uploads/posts/2021-01/thumbs/1611317475_1-p-letnii-fon-dlya-detskoi-prezentatsi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795973"/>
          </a:xfrm>
          <a:prstGeom prst="rect">
            <a:avLst/>
          </a:prstGeom>
          <a:noFill/>
        </p:spPr>
      </p:pic>
      <p:sp>
        <p:nvSpPr>
          <p:cNvPr id="1048597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Крым - наша гордость, наш дом-полуостров.</a:t>
            </a:r>
          </a:p>
        </p:txBody>
      </p:sp>
      <p:pic>
        <p:nvPicPr>
          <p:cNvPr id="2097183" name="Рисунок 209718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762" y="1678060"/>
            <a:ext cx="3467517" cy="5179940"/>
          </a:xfrm>
          <a:prstGeom prst="rect">
            <a:avLst/>
          </a:prstGeom>
        </p:spPr>
      </p:pic>
      <p:pic>
        <p:nvPicPr>
          <p:cNvPr id="2097184" name="Рисунок 209718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844010" y="1712827"/>
            <a:ext cx="4347986" cy="5123119"/>
          </a:xfrm>
          <a:prstGeom prst="rect">
            <a:avLst/>
          </a:prstGeom>
        </p:spPr>
      </p:pic>
      <p:pic>
        <p:nvPicPr>
          <p:cNvPr id="2097185" name="Рисунок 209718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335476" y="1695182"/>
            <a:ext cx="4568545" cy="51628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106</Words>
  <Application>Microsoft Office PowerPoint</Application>
  <PresentationFormat>Широкоэкранный</PresentationFormat>
  <Paragraphs>17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Nunito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 здоровом теле - здоровый дух </vt:lpstr>
      <vt:lpstr>Что за чудо! Вот так класс! На подоконнике у нас! </vt:lpstr>
      <vt:lpstr>Презентация PowerPoint</vt:lpstr>
      <vt:lpstr>Презентация PowerPoint</vt:lpstr>
      <vt:lpstr>Крым - наша гордость, наш дом-полуостров.</vt:lpstr>
      <vt:lpstr>Блакада... Далеко как это слово От наших мирных светлых дней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RMX3830</dc:creator>
  <cp:lastModifiedBy>User</cp:lastModifiedBy>
  <cp:revision>2</cp:revision>
  <dcterms:created xsi:type="dcterms:W3CDTF">2025-05-11T23:15:11Z</dcterms:created>
  <dcterms:modified xsi:type="dcterms:W3CDTF">2026-01-30T11:22:45Z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18be4557e63d4d62b71aef7d0e703339</vt:lpwstr>
  </property>
</Properties>
</file>