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E29AE-4BA7-45D4-957B-AFCD8E472E1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0FF0D-F68E-4542-A543-945CBEEA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1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0FF0D-F68E-4542-A543-945CBEEAB2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yogev.co.il/hdcards/63386923242616858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160586"/>
            <a:ext cx="518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учреждение «</a:t>
            </a:r>
            <a:r>
              <a:rPr lang="ru-RU" dirty="0" err="1">
                <a:solidFill>
                  <a:srgbClr val="FF0000"/>
                </a:solidFill>
              </a:rPr>
              <a:t>Раздольненский</a:t>
            </a:r>
            <a:r>
              <a:rPr lang="ru-RU" dirty="0">
                <a:solidFill>
                  <a:srgbClr val="FF0000"/>
                </a:solidFill>
              </a:rPr>
              <a:t> детский  сад № 1 «Звёздочка»</a:t>
            </a:r>
          </a:p>
          <a:p>
            <a:pPr algn="ctr"/>
            <a:r>
              <a:rPr lang="ru-RU" dirty="0" err="1">
                <a:solidFill>
                  <a:srgbClr val="FF0000"/>
                </a:solidFill>
              </a:rPr>
              <a:t>Раздольненского</a:t>
            </a:r>
            <a:r>
              <a:rPr lang="ru-RU" dirty="0">
                <a:solidFill>
                  <a:srgbClr val="FF0000"/>
                </a:solidFill>
              </a:rPr>
              <a:t> района  Республики Крым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НОД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по ФНМП в подготовительной группе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«Научим Незнайку </a:t>
            </a:r>
            <a:r>
              <a:rPr lang="ru-RU" dirty="0" smtClean="0">
                <a:solidFill>
                  <a:srgbClr val="FF0000"/>
                </a:solidFill>
              </a:rPr>
              <a:t>математике»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Подготовила воспитатель: Гончар О.В.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0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a8c704204a8346af5fbd65a374d2f3a2/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5" y="-10373"/>
            <a:ext cx="9157832" cy="68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kazka-volhov.ucoz.ru/Neznaik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967089" cy="47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596876">
            <a:off x="8272969" y="5855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g2.goodfon.com/original/1280x800/3/85/derevya-zima-peyzazh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a8c704204a8346af5fbd65a374d2f3a2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832" y="-1"/>
            <a:ext cx="9157832" cy="68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620354" y="2349079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7" name="Овал 6"/>
          <p:cNvSpPr/>
          <p:nvPr/>
        </p:nvSpPr>
        <p:spPr>
          <a:xfrm>
            <a:off x="2143623" y="3249079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8" name="Овал 7"/>
          <p:cNvSpPr/>
          <p:nvPr/>
        </p:nvSpPr>
        <p:spPr>
          <a:xfrm>
            <a:off x="1475656" y="2357330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76244" y="2316468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3141714" y="3257330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pic>
        <p:nvPicPr>
          <p:cNvPr id="11" name="Picture 4" descr="http://dslorismel.naz.obr55.ru/files/2016/12/5-768x158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97011"/>
            <a:ext cx="2376264" cy="49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a8c704204a8346af5fbd65a374d2f3a2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832" y="-1"/>
            <a:ext cx="9157832" cy="68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dslorismel.naz.obr55.ru/files/2016/12/5-768x158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97011"/>
            <a:ext cx="2376264" cy="49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6732" y="1665752"/>
            <a:ext cx="3168352" cy="2093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endCxn id="2" idx="0"/>
          </p:cNvCxnSpPr>
          <p:nvPr/>
        </p:nvCxnSpPr>
        <p:spPr>
          <a:xfrm flipV="1">
            <a:off x="1396732" y="1665752"/>
            <a:ext cx="1584176" cy="20934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0"/>
          </p:cNvCxnSpPr>
          <p:nvPr/>
        </p:nvCxnSpPr>
        <p:spPr>
          <a:xfrm>
            <a:off x="2980908" y="1665752"/>
            <a:ext cx="1584176" cy="20934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a8c704204a8346af5fbd65a374d2f3a2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832" y="-1"/>
            <a:ext cx="9157832" cy="68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dslorismel.naz.obr55.ru/files/2016/12/5-768x158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97011"/>
            <a:ext cx="2376264" cy="49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2408909" y="1299751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095936" y="3861048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82129" y="2383010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19" name="Овал 18"/>
          <p:cNvSpPr/>
          <p:nvPr/>
        </p:nvSpPr>
        <p:spPr>
          <a:xfrm>
            <a:off x="3167744" y="2397758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15084" y="3861048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873578" y="3861048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20710" y="3861048"/>
            <a:ext cx="900000" cy="9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167744" y="2060848"/>
            <a:ext cx="378192" cy="336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  <a:endCxn id="18" idx="0"/>
          </p:cNvCxnSpPr>
          <p:nvPr/>
        </p:nvCxnSpPr>
        <p:spPr>
          <a:xfrm flipH="1">
            <a:off x="2232129" y="2067949"/>
            <a:ext cx="308582" cy="315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9" idx="5"/>
            <a:endCxn id="20" idx="0"/>
          </p:cNvCxnSpPr>
          <p:nvPr/>
        </p:nvCxnSpPr>
        <p:spPr>
          <a:xfrm>
            <a:off x="3935942" y="3165956"/>
            <a:ext cx="629142" cy="695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581840" y="3297758"/>
            <a:ext cx="35904" cy="563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/>
          <p:nvPr/>
        </p:nvCxnSpPr>
        <p:spPr>
          <a:xfrm flipH="1">
            <a:off x="1270710" y="3165956"/>
            <a:ext cx="602868" cy="695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9" name="Прямая со стрелкой 1028"/>
          <p:cNvCxnSpPr>
            <a:endCxn id="21" idx="0"/>
          </p:cNvCxnSpPr>
          <p:nvPr/>
        </p:nvCxnSpPr>
        <p:spPr>
          <a:xfrm>
            <a:off x="2232129" y="3297758"/>
            <a:ext cx="91449" cy="563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3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a8c704204a8346af5fbd65a374d2f3a2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832" y="-1"/>
            <a:ext cx="9157832" cy="68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dslorismel.naz.obr55.ru/files/2016/12/5-768x158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97011"/>
            <a:ext cx="2376264" cy="49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412776"/>
            <a:ext cx="237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  <a:p>
            <a:pPr algn="ctr"/>
            <a:r>
              <a:rPr lang="ru-RU" sz="3600" dirty="0"/>
              <a:t>5+2</a:t>
            </a:r>
            <a:r>
              <a:rPr lang="ru-RU" sz="3600" dirty="0" smtClean="0"/>
              <a:t>=</a:t>
            </a:r>
            <a:endParaRPr lang="ru-RU" sz="3600" dirty="0"/>
          </a:p>
          <a:p>
            <a:pPr algn="ctr"/>
            <a:r>
              <a:rPr lang="ru-RU" sz="3600" dirty="0"/>
              <a:t>7+2=</a:t>
            </a:r>
          </a:p>
          <a:p>
            <a:pPr algn="ctr"/>
            <a:r>
              <a:rPr lang="ru-RU" sz="3600" dirty="0"/>
              <a:t>9-4=</a:t>
            </a:r>
          </a:p>
          <a:p>
            <a:pPr algn="ctr"/>
            <a:r>
              <a:rPr lang="ru-RU" sz="3600" dirty="0"/>
              <a:t>6-1=</a:t>
            </a:r>
          </a:p>
          <a:p>
            <a:pPr algn="ctr"/>
            <a:endParaRPr lang="ru-RU" sz="3600" dirty="0"/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193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a8c704204a8346af5fbd65a374d2f3a2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832" y="-1"/>
            <a:ext cx="9157832" cy="68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467544" y="1220111"/>
            <a:ext cx="1800200" cy="1584176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389737"/>
            <a:ext cx="1440160" cy="14401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533753"/>
            <a:ext cx="2475118" cy="1296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98488" y="1317729"/>
            <a:ext cx="1656184" cy="15841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rewerzeva.ucoz.ru/_ph/3/2/3811026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5332" cy="68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213285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Спасибо ребята!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6192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56</Words>
  <Application>Microsoft Office PowerPoint</Application>
  <PresentationFormat>Экран (4:3)</PresentationFormat>
  <Paragraphs>26</Paragraphs>
  <Slides>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25</cp:revision>
  <dcterms:created xsi:type="dcterms:W3CDTF">2017-11-13T08:05:31Z</dcterms:created>
  <dcterms:modified xsi:type="dcterms:W3CDTF">2018-01-21T10:29:31Z</dcterms:modified>
</cp:coreProperties>
</file>