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2" r:id="rId3"/>
    <p:sldId id="261" r:id="rId4"/>
    <p:sldId id="258" r:id="rId5"/>
    <p:sldId id="259" r:id="rId6"/>
    <p:sldId id="260" r:id="rId7"/>
    <p:sldId id="263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дежда Мочалова" initials="НМ" lastIdx="1" clrIdx="0">
    <p:extLst>
      <p:ext uri="{19B8F6BF-5375-455C-9EA6-DF929625EA0E}">
        <p15:presenceInfo xmlns:p15="http://schemas.microsoft.com/office/powerpoint/2012/main" userId="48dc12904fa235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816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7B1-7E4D-4BEE-94DB-14DE42250F42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2E8-814D-4823-98CF-5BE7D5D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96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7B1-7E4D-4BEE-94DB-14DE42250F42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2E8-814D-4823-98CF-5BE7D5D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7B1-7E4D-4BEE-94DB-14DE42250F42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2E8-814D-4823-98CF-5BE7D5D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55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7B1-7E4D-4BEE-94DB-14DE42250F42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2E8-814D-4823-98CF-5BE7D5D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18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7B1-7E4D-4BEE-94DB-14DE42250F42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2E8-814D-4823-98CF-5BE7D5D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2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7B1-7E4D-4BEE-94DB-14DE42250F42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2E8-814D-4823-98CF-5BE7D5D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65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7B1-7E4D-4BEE-94DB-14DE42250F42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2E8-814D-4823-98CF-5BE7D5D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18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7B1-7E4D-4BEE-94DB-14DE42250F42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2E8-814D-4823-98CF-5BE7D5D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7B1-7E4D-4BEE-94DB-14DE42250F42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2E8-814D-4823-98CF-5BE7D5D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84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7B1-7E4D-4BEE-94DB-14DE42250F42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2E8-814D-4823-98CF-5BE7D5D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7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7B1-7E4D-4BEE-94DB-14DE42250F42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2E8-814D-4823-98CF-5BE7D5D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76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B87B1-7E4D-4BEE-94DB-14DE42250F42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3F2E8-814D-4823-98CF-5BE7D5D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2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districts/750923/2a0000016d4e111f71dd2c5fa3fd805575bc/optim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27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014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960" y="2286001"/>
            <a:ext cx="5273040" cy="413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Интеллектуальная викторина 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энергосбережению.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привлечение внимания воспитанников к проблемам использования энергии, экономии энергии и энергоресурсов.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обобщать знания детей об электричестве;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расширять представления о том, где «живет» электричество и как оно помогает человеку;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продолжать формировать у детей потребность в экономии тепла, электроэнергии;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расширять активный словарь детей.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796834"/>
            <a:ext cx="9810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14 октября мы с детьми провели  викторину «Экология и энергосбережение» в рамках Всероссийского фестиваля энергосбережения «Вместе Ярче» Просьба поговорить с детьми на эту тему, для удобства используйте памятку. Предложите своему ребёнку нарисовать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рисунок.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27369" y="2913017"/>
            <a:ext cx="4820197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Памятка.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Уходя, гасите свет!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Утеплите окна!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Своевременно очищайте фильтры пылесоса!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Не помещайте в холодильник горячие продукты.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Своевременно отключайте от сети утюг!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окна в чистоте!</a:t>
            </a:r>
          </a:p>
          <a:p>
            <a:pPr marL="285750" indent="-285750">
              <a:spcAft>
                <a:spcPts val="750"/>
              </a:spcAft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Берегите природу!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4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duportal44.ru/Kostroma_EDU/DS_59/SiteAssets/SitePages/%D0%A1%D1%80%D0%B5%D0%B4%D0%BD%D0%B8%D0%B5%20%D0%B3%D1%80%D1%83%D0%BF%D0%BF%D1%8B/%D0%B1%D0%B5%D1%80%D0%B5%D0%B3%D0%B8%D1%82%D0%B5-%D1%8D%D0%BD%D0%B5%D1%80%D0%B3%D0%B8%D1%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86" y="229689"/>
            <a:ext cx="8887728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16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bs.twimg.com/media/DpEWPk3XUAAQ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4673"/>
            <a:ext cx="4445850" cy="620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w.rusecounion.ru/sites/default/files/inline/images/6_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6582"/>
          <a:stretch/>
        </p:blipFill>
        <p:spPr bwMode="auto">
          <a:xfrm>
            <a:off x="6805748" y="299815"/>
            <a:ext cx="4357077" cy="62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56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105nn.ru/wp-content/uploads/2016/09/657d9018a3051d-1024x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8" y="91440"/>
            <a:ext cx="975360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3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80acgnik.xn--p1ai/yarche/IMG_20181026_115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49" y="100148"/>
            <a:ext cx="9753600" cy="66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2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v.cap.ru/Content2019/news/201909/18/Original/ostachenova-irina_102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20" y="633230"/>
            <a:ext cx="8702251" cy="555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6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amara-school32.ru/wp-content/uploads/2017/10/%D0%AD%D0%BD%D0%B5%D1%80%D0%B3%D0%BE2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714"/>
            <a:ext cx="9753600" cy="64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5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1028</TotalTime>
  <Words>149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Мочалова</dc:creator>
  <cp:lastModifiedBy>ЗамУВР №2</cp:lastModifiedBy>
  <cp:revision>25</cp:revision>
  <dcterms:created xsi:type="dcterms:W3CDTF">2020-04-09T09:00:51Z</dcterms:created>
  <dcterms:modified xsi:type="dcterms:W3CDTF">2025-10-15T12:39:02Z</dcterms:modified>
</cp:coreProperties>
</file>