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6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0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6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-322730"/>
            <a:ext cx="282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   № 24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система МФУ-1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интерактивная доска -1шт, проектор (в комплекте с потолочным креплением для проектора)-1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звуковые колонки-1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набор линеек для школьной доски-1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рецуркулятор-1 шт.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1EB631-ECC1-4D0E-AFA6-A1F0A1B82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0" r="5239"/>
          <a:stretch/>
        </p:blipFill>
        <p:spPr>
          <a:xfrm>
            <a:off x="7585447" y="1377248"/>
            <a:ext cx="2073596" cy="13709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50E505-D8A7-4792-9A25-22B210AFE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9" r="18327" b="16500"/>
          <a:stretch/>
        </p:blipFill>
        <p:spPr>
          <a:xfrm>
            <a:off x="9943070" y="1096251"/>
            <a:ext cx="2013176" cy="13886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089DB9-9832-47A5-BE11-D67D597F3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950"/>
          <a:stretch/>
        </p:blipFill>
        <p:spPr>
          <a:xfrm>
            <a:off x="10439419" y="4243456"/>
            <a:ext cx="1451072" cy="22972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8C36C9-4179-4EE3-AF9C-06238ABBCB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92" t="21221" r="20717"/>
          <a:stretch/>
        </p:blipFill>
        <p:spPr>
          <a:xfrm>
            <a:off x="4260124" y="1377248"/>
            <a:ext cx="3041297" cy="20929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83D705-8DE7-4595-A1D5-CF11FE516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57" t="5984" r="31045"/>
          <a:stretch/>
        </p:blipFill>
        <p:spPr>
          <a:xfrm>
            <a:off x="9659043" y="2723270"/>
            <a:ext cx="1444144" cy="13886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1B8B83-C17A-4B15-95F3-5C50D361BC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184"/>
          <a:stretch/>
        </p:blipFill>
        <p:spPr>
          <a:xfrm>
            <a:off x="3970584" y="4410152"/>
            <a:ext cx="2264989" cy="15200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9D9ABD-0BD4-48FB-B826-92516E732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087" y="4218824"/>
            <a:ext cx="3845304" cy="21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/>
        </p:blipFill>
        <p:spPr bwMode="auto">
          <a:xfrm>
            <a:off x="0" y="-242048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144" y="1886830"/>
            <a:ext cx="37182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мягкий -1шт, стол учителя однотумбовый-1шт,стол учителя компьютерный-1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парта- трансформер ростовая группа-15шт, стул ученический регулируемый - 30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одежды ученической-1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документов-2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тумба для хранения учебных таблиц - 2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шкафчик для хранения дидактического материала – 4 шт. счеты- 1 шт.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998DB3-AAA9-41C1-A2BE-0C8E336FC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543" y="3039226"/>
            <a:ext cx="1718313" cy="30547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8A9711-37DE-47A8-AB41-75A84B548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925"/>
          <a:stretch/>
        </p:blipFill>
        <p:spPr>
          <a:xfrm>
            <a:off x="4013931" y="1231066"/>
            <a:ext cx="2346779" cy="16485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2999D1-2629-45A0-937A-BF27A4A43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024" y="1229464"/>
            <a:ext cx="2768600" cy="15573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7E648B-F019-4F01-9EF7-7768E8F2F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279" y="1138272"/>
            <a:ext cx="2930721" cy="16485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BCCBE6-5589-46FE-86AF-2E6AE1BED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108" y="3121746"/>
            <a:ext cx="2568656" cy="14448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8BF703-A3EF-4B70-96E9-DBD985C80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992" y="4865313"/>
            <a:ext cx="3333949" cy="18753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AC3C52-2E09-40BD-8396-218712B88D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1174" y="4702878"/>
            <a:ext cx="3615465" cy="20336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0C9308-C19F-464D-B5F7-282851D47DDD}"/>
              </a:ext>
            </a:extLst>
          </p:cNvPr>
          <p:cNvSpPr txBox="1"/>
          <p:nvPr/>
        </p:nvSpPr>
        <p:spPr>
          <a:xfrm>
            <a:off x="79087" y="-62057"/>
            <a:ext cx="282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   № 24</a:t>
            </a:r>
          </a:p>
        </p:txBody>
      </p:sp>
    </p:spTree>
    <p:extLst>
      <p:ext uri="{BB962C8B-B14F-4D97-AF65-F5344CB8AC3E}">
        <p14:creationId xmlns:p14="http://schemas.microsoft.com/office/powerpoint/2010/main" val="210935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145" y="2409974"/>
            <a:ext cx="3621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Ученические универсальные  словари -13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Словарь ударений – 13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раздаточный материал для 1-4 классов, счетный материал в пределах 1000, набор для конструирования –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CD6BC0-CB98-4DB6-8A42-99B1E5F3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652" y="1252758"/>
            <a:ext cx="3417316" cy="1922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867FB-F752-4C71-B5AF-A442EDD22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925" y="1120105"/>
            <a:ext cx="3937626" cy="2214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56650D-D094-4AED-93FE-F00862182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003" y="4236197"/>
            <a:ext cx="4265993" cy="23996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734FD2-402B-41A5-8080-B8CEBC7208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913"/>
          <a:stretch/>
        </p:blipFill>
        <p:spPr>
          <a:xfrm>
            <a:off x="8423307" y="3767292"/>
            <a:ext cx="2471955" cy="2776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5D1DE5-8284-4C1F-B6A7-52775CC45C58}"/>
              </a:ext>
            </a:extLst>
          </p:cNvPr>
          <p:cNvSpPr txBox="1"/>
          <p:nvPr/>
        </p:nvSpPr>
        <p:spPr>
          <a:xfrm>
            <a:off x="79087" y="-283726"/>
            <a:ext cx="282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   № 24</a:t>
            </a:r>
          </a:p>
        </p:txBody>
      </p:sp>
    </p:spTree>
    <p:extLst>
      <p:ext uri="{BB962C8B-B14F-4D97-AF65-F5344CB8AC3E}">
        <p14:creationId xmlns:p14="http://schemas.microsoft.com/office/powerpoint/2010/main" val="68233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151</Words>
  <Application>Microsoft Office PowerPoint</Application>
  <PresentationFormat>Широкоэкранный</PresentationFormat>
  <Paragraphs>13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Виктория</cp:lastModifiedBy>
  <cp:revision>12</cp:revision>
  <dcterms:created xsi:type="dcterms:W3CDTF">2024-09-22T19:48:56Z</dcterms:created>
  <dcterms:modified xsi:type="dcterms:W3CDTF">2024-10-12T17:32:14Z</dcterms:modified>
</cp:coreProperties>
</file>