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0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16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8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42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0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0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2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23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16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1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60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636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9F95-4D9D-4D4A-85C4-A3186EA33E67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33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-322730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325" y="175834"/>
            <a:ext cx="3032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начальных классов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№26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2285999"/>
            <a:ext cx="373264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Ноутбук-1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доска -1шт, проектор (в комплекте с потолочным креплением для проектора)-1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рециркулятор-1 шт.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812" y="1176232"/>
            <a:ext cx="2477873" cy="26345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35475" y="1305335"/>
            <a:ext cx="2702200" cy="24439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907" y="3992517"/>
            <a:ext cx="1997336" cy="258781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078" y="3917215"/>
            <a:ext cx="1997337" cy="266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3"/>
          <a:stretch/>
        </p:blipFill>
        <p:spPr bwMode="auto">
          <a:xfrm>
            <a:off x="0" y="-242048"/>
            <a:ext cx="12192000" cy="710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№26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144" y="1886830"/>
            <a:ext cx="37182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Стул учителя -1шт,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 учителя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однотумбовый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- 1шт, 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парта-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трансформер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ростовая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группа-15шт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стул ученический регулируемый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-30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вешалка для гардероба напольная, шкаф для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-2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тумба для школьной доски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подвесная- 1шт.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173" y="1221610"/>
            <a:ext cx="2133586" cy="28447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710" y="1544031"/>
            <a:ext cx="2933250" cy="21999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167" y="1221610"/>
            <a:ext cx="2133586" cy="284478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956" y="4195154"/>
            <a:ext cx="1868020" cy="249069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767" y="3958127"/>
            <a:ext cx="1997135" cy="266284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777" y="4195154"/>
            <a:ext cx="1819365" cy="242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5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/>
          <a:stretch/>
        </p:blipFill>
        <p:spPr bwMode="auto">
          <a:xfrm>
            <a:off x="0" y="-45720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№26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145" y="2409974"/>
            <a:ext cx="36215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Счёты классные напольные.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469" y="1387736"/>
            <a:ext cx="3735593" cy="498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3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</TotalTime>
  <Words>86</Words>
  <Application>Microsoft Office PowerPoint</Application>
  <PresentationFormat>Широкоэкранный</PresentationFormat>
  <Paragraphs>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</dc:creator>
  <cp:lastModifiedBy>РОМА</cp:lastModifiedBy>
  <cp:revision>10</cp:revision>
  <dcterms:created xsi:type="dcterms:W3CDTF">2024-09-22T19:48:56Z</dcterms:created>
  <dcterms:modified xsi:type="dcterms:W3CDTF">2024-09-24T17:39:35Z</dcterms:modified>
</cp:coreProperties>
</file>