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0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162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88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442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80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10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2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231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67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918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604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63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99F95-4D9D-4D4A-85C4-A3186EA33E67}" type="datetimeFigureOut">
              <a:rPr lang="ru-RU" smtClean="0"/>
              <a:t>24.09.2024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4ECDC-0723-41DD-B046-2B001529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39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0"/>
          <a:stretch/>
        </p:blipFill>
        <p:spPr bwMode="auto">
          <a:xfrm>
            <a:off x="0" y="-322730"/>
            <a:ext cx="12192000" cy="718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325" y="175834"/>
            <a:ext cx="3032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начальных классов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№26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80773" y="585206"/>
            <a:ext cx="57188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Оборудование, средства обучения и воспитания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7325" y="2285999"/>
            <a:ext cx="37326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Ноутбук-1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интерактивная 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доска -1шт, проектор (в комплекте с потолочным креплением для проектора)-1 </a:t>
            </a:r>
            <a:r>
              <a:rPr lang="ru-RU" sz="2000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sz="2000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рециркулятор-1 шт.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812" y="1176232"/>
            <a:ext cx="2477873" cy="26345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5475" y="1305335"/>
            <a:ext cx="2702200" cy="244399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907" y="3992517"/>
            <a:ext cx="1997336" cy="25878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078" y="3917215"/>
            <a:ext cx="1997337" cy="2663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53"/>
          <a:stretch/>
        </p:blipFill>
        <p:spPr bwMode="auto">
          <a:xfrm>
            <a:off x="0" y="-242048"/>
            <a:ext cx="12192000" cy="710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№26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4" y="1886830"/>
            <a:ext cx="37182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Стул учителя -1шт,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 учителя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однотумбовый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- 1шт,  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парта- </a:t>
            </a:r>
            <a:r>
              <a:rPr lang="ru-RU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трансформер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ростовая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группа-15шт</a:t>
            </a:r>
            <a:r>
              <a:rPr lang="ru-RU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стул ученический регулируемый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-30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вешалка для гардероба напольная, шкаф для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-2 </a:t>
            </a:r>
            <a:r>
              <a:rPr lang="ru-RU" dirty="0" err="1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тумба для школьной доски </a:t>
            </a:r>
            <a:r>
              <a:rPr lang="ru-RU" dirty="0" smtClean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подвесная- 1шт.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173" y="1221610"/>
            <a:ext cx="2133586" cy="284478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0" y="1544031"/>
            <a:ext cx="2933250" cy="21999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167" y="1221610"/>
            <a:ext cx="2133586" cy="284478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56" y="4195154"/>
            <a:ext cx="1868020" cy="249069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767" y="3958127"/>
            <a:ext cx="1997135" cy="2662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777" y="4195154"/>
            <a:ext cx="1819365" cy="242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5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0"/>
          <a:stretch/>
        </p:blipFill>
        <p:spPr bwMode="auto">
          <a:xfrm>
            <a:off x="0" y="-457200"/>
            <a:ext cx="121920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145" y="369763"/>
            <a:ext cx="2550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№26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7145" y="2409974"/>
            <a:ext cx="3621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Счёты классные напольные.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469" y="1387736"/>
            <a:ext cx="3735593" cy="498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3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1526</TotalTime>
  <Words>86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</dc:creator>
  <cp:lastModifiedBy>РОМА</cp:lastModifiedBy>
  <cp:revision>10</cp:revision>
  <dcterms:created xsi:type="dcterms:W3CDTF">2024-09-22T19:48:56Z</dcterms:created>
  <dcterms:modified xsi:type="dcterms:W3CDTF">2024-09-24T17:39:35Z</dcterms:modified>
</cp:coreProperties>
</file>