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76" r:id="rId5"/>
    <p:sldId id="261" r:id="rId6"/>
    <p:sldId id="262" r:id="rId7"/>
    <p:sldId id="265" r:id="rId8"/>
    <p:sldId id="266" r:id="rId9"/>
    <p:sldId id="267" r:id="rId10"/>
    <p:sldId id="269" r:id="rId11"/>
    <p:sldId id="273" r:id="rId12"/>
    <p:sldId id="274" r:id="rId13"/>
    <p:sldId id="275" r:id="rId14"/>
    <p:sldId id="272" r:id="rId15"/>
    <p:sldId id="270" r:id="rId16"/>
    <p:sldId id="268" r:id="rId17"/>
    <p:sldId id="278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894D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30.01.2026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30.01.2026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30.01.2026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30.01.2026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30.01.2026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30.01.2026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30.01.2026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30.01.2026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30.01.2026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30.01.2026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30.01.2026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-fotki.yandex.ru/get/47776/200418627.15e/0_16ef75_dbc0722b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60620"/>
            <a:ext cx="1116372" cy="413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16632"/>
            <a:ext cx="774266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Портфолио воспитателя</a:t>
            </a:r>
            <a:endParaRPr lang="ru-RU" altLang="ru-RU" sz="4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Муниципального бюджетного дошкольного образовательного учреждения</a:t>
            </a:r>
            <a:br>
              <a:rPr lang="ru-RU" alt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«Раздольненский детский сад №1 «Звездочка»</a:t>
            </a:r>
            <a:br>
              <a:rPr lang="ru-RU" alt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</a:br>
            <a:r>
              <a:rPr lang="ru-RU" altLang="ru-RU" sz="2800" b="1" i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Раздольненского района Республики Крым</a:t>
            </a:r>
            <a:br>
              <a:rPr lang="ru-RU" altLang="ru-RU" sz="28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</a:br>
            <a:endParaRPr lang="ru-RU" sz="4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36912"/>
            <a:ext cx="3441422" cy="3312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5949280"/>
            <a:ext cx="4980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Безгина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Наталья Сергеевна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260648"/>
            <a:ext cx="3745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педсоветах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42" y="3185620"/>
            <a:ext cx="6012160" cy="3379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41669"/>
            <a:ext cx="4831276" cy="3623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42" y="908720"/>
            <a:ext cx="4716016" cy="27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5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332656"/>
            <a:ext cx="4125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Семинары-практикумы</a:t>
            </a:r>
            <a:endParaRPr lang="ru-RU" sz="2800" b="1" i="1" dirty="0">
              <a:solidFill>
                <a:srgbClr val="4BACC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644008" cy="3404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2958059" cy="401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07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332656"/>
            <a:ext cx="4201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мероприятия</a:t>
            </a:r>
            <a:endParaRPr lang="ru-RU" sz="2800" b="1" i="1" dirty="0">
              <a:solidFill>
                <a:srgbClr val="4BACC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89040"/>
            <a:ext cx="4788024" cy="26914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26468"/>
            <a:ext cx="2656059" cy="4725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855876"/>
            <a:ext cx="4644008" cy="26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84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332656"/>
            <a:ext cx="4018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2160" y="4871778"/>
            <a:ext cx="2624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«Сказки слушаем 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4" y="3789040"/>
            <a:ext cx="4920303" cy="2873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4" y="855876"/>
            <a:ext cx="4762866" cy="28374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20412"/>
            <a:ext cx="4484192" cy="25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94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58266" y="3573016"/>
            <a:ext cx="14908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«Очень любим 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играть»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75" y="482112"/>
            <a:ext cx="4786401" cy="2692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" y="248684"/>
            <a:ext cx="5250510" cy="3159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09" y="3430730"/>
            <a:ext cx="5688632" cy="31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43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7516769" cy="42252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7360" y="404664"/>
            <a:ext cx="7488832" cy="172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коллектив нашего детского сада 2 апреля 2019г  участвовал во Всемирной акции "Зажги синим", посвященной Всемирному дню распространению информации об аутизме. Я как активный человек и педагог тоже принимала в ней участие.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0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73455" y="260648"/>
            <a:ext cx="284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«Получаем знания»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0"/>
            <a:ext cx="6912767" cy="38884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1551"/>
            <a:ext cx="3305965" cy="58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19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5" y="2564904"/>
            <a:ext cx="6329523" cy="4005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3455" y="260648"/>
            <a:ext cx="2648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«Делаем поделки»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4664"/>
            <a:ext cx="2576885" cy="4581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8022"/>
            <a:ext cx="1436357" cy="23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16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356992"/>
            <a:ext cx="5870957" cy="3298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260648"/>
            <a:ext cx="5991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«Физкультурно-оздоровительная работа»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22312"/>
            <a:ext cx="4427845" cy="2490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39" y="771481"/>
            <a:ext cx="4331333" cy="249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3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980728"/>
            <a:ext cx="7488832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>
                <a:ln>
                  <a:gradFill>
                    <a:gsLst>
                      <a:gs pos="0">
                        <a:srgbClr val="B83D68">
                          <a:lumMod val="50000"/>
                        </a:srgbClr>
                      </a:gs>
                      <a:gs pos="50000">
                        <a:srgbClr val="B83D68">
                          <a:tint val="44500"/>
                          <a:satMod val="160000"/>
                        </a:srgbClr>
                      </a:gs>
                      <a:gs pos="100000">
                        <a:srgbClr val="B83D68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</a:ln>
                <a:solidFill>
                  <a:srgbClr val="002060"/>
                </a:solidFill>
                <a:effectLst/>
                <a:uLnTx/>
                <a:uFillTx/>
                <a:latin typeface="Monotype Corsiva" panose="03010101010201010101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Содержание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b="1" dirty="0">
                <a:solidFill>
                  <a:srgbClr val="CF6DA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педагоге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 педагога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педагогического опыта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800" b="1" dirty="0">
                <a:solidFill>
                  <a:srgbClr val="CF6DA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33265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endParaRPr lang="ru-RU" sz="2800" b="1" i="1" dirty="0">
              <a:solidFill>
                <a:srgbClr val="4BACC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958606"/>
              </p:ext>
            </p:extLst>
          </p:nvPr>
        </p:nvGraphicFramePr>
        <p:xfrm>
          <a:off x="1331640" y="332656"/>
          <a:ext cx="7344816" cy="594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514">
                  <a:extLst>
                    <a:ext uri="{9D8B030D-6E8A-4147-A177-3AD203B41FA5}">
                      <a16:colId xmlns:a16="http://schemas.microsoft.com/office/drawing/2014/main" val="2176313077"/>
                    </a:ext>
                  </a:extLst>
                </a:gridCol>
                <a:gridCol w="5319302">
                  <a:extLst>
                    <a:ext uri="{9D8B030D-6E8A-4147-A177-3AD203B41FA5}">
                      <a16:colId xmlns:a16="http://schemas.microsoft.com/office/drawing/2014/main" val="3619584107"/>
                    </a:ext>
                  </a:extLst>
                </a:gridCol>
              </a:tblGrid>
              <a:tr h="648072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Раздел 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F6DA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Общие сведения о педагоге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434083"/>
                  </a:ext>
                </a:extLst>
              </a:tr>
              <a:tr h="42810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 воспитателя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Безгина</a:t>
                      </a:r>
                      <a:r>
                        <a:rPr lang="ru-RU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Наталья Сергеевна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15070479"/>
                  </a:ext>
                </a:extLst>
              </a:tr>
              <a:tr h="42810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рождения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23.06.1979</a:t>
                      </a:r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48389587"/>
                  </a:ext>
                </a:extLst>
              </a:tr>
              <a:tr h="80402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Ташкентское педучилище; диплом №019049 от 30.06.2001г</a:t>
                      </a:r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53311300"/>
                  </a:ext>
                </a:extLst>
              </a:tr>
              <a:tr h="740008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 дошкольного воспитательного учреждения</a:t>
                      </a:r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49430872"/>
                  </a:ext>
                </a:extLst>
              </a:tr>
              <a:tr h="42810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стаж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лет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75354101"/>
                  </a:ext>
                </a:extLst>
              </a:tr>
              <a:tr h="1620088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повышения квалификации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г.Ростов</a:t>
                      </a:r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-на-Дону»; ООО «Центр подготовки государственных и муниципальных служащих»;  «Педагогическая деятельность воспитателя дошкольной </a:t>
                      </a:r>
                      <a:r>
                        <a:rPr lang="ru-RU" sz="18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обр.организации</a:t>
                      </a:r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144ч; 03.09.2018г-28.09.2018г</a:t>
                      </a:r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85972682"/>
                  </a:ext>
                </a:extLst>
              </a:tr>
              <a:tr h="42810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Аттестация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СЗД; Приказ №28-0 от 16.03.2020г</a:t>
                      </a:r>
                      <a:endParaRPr lang="ru-RU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74906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427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33265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endParaRPr lang="ru-RU" sz="2800" b="1" i="1" dirty="0">
              <a:solidFill>
                <a:srgbClr val="4BACC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31" y="2564904"/>
            <a:ext cx="5977242" cy="4035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1"/>
            <a:ext cx="3456384" cy="5981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594266"/>
            <a:ext cx="2993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«Копии документов </a:t>
            </a: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образовании»</a:t>
            </a:r>
          </a:p>
        </p:txBody>
      </p:sp>
    </p:spTree>
    <p:extLst>
      <p:ext uri="{BB962C8B-B14F-4D97-AF65-F5344CB8AC3E}">
        <p14:creationId xmlns:p14="http://schemas.microsoft.com/office/powerpoint/2010/main" val="4219224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99288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для руководства в работе</a:t>
            </a:r>
          </a:p>
          <a:p>
            <a:pPr marL="514350" lvl="0" indent="-514350" algn="just">
              <a:spcBef>
                <a:spcPct val="20000"/>
              </a:spcBef>
              <a:buFontTx/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Российской Федерации</a:t>
            </a:r>
          </a:p>
          <a:p>
            <a:pPr marL="514350" lvl="0" indent="-514350" algn="just">
              <a:spcBef>
                <a:spcPct val="20000"/>
              </a:spcBef>
              <a:buFontTx/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Республики Крым</a:t>
            </a:r>
          </a:p>
          <a:p>
            <a:pPr marL="514350" lvl="0" indent="-514350" algn="just">
              <a:spcBef>
                <a:spcPct val="20000"/>
              </a:spcBef>
              <a:buFontTx/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ООН о правах ребенка 1989г</a:t>
            </a:r>
          </a:p>
          <a:p>
            <a:pPr marL="514350" lvl="0" indent="-514350" algn="just">
              <a:spcBef>
                <a:spcPct val="20000"/>
              </a:spcBef>
              <a:buFontTx/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 о правах ребенка 1959г</a:t>
            </a:r>
          </a:p>
          <a:p>
            <a:pPr marL="514350" lvl="0" indent="-514350" algn="just">
              <a:spcBef>
                <a:spcPct val="20000"/>
              </a:spcBef>
              <a:buFontTx/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от 29.12. 2012г №273-ФЗ «Об образовании в Российской Федерации» </a:t>
            </a:r>
          </a:p>
          <a:p>
            <a:pPr marL="514350" lvl="0" indent="-514350" algn="just">
              <a:spcBef>
                <a:spcPct val="20000"/>
              </a:spcBef>
              <a:buFontTx/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Федеральный государственный образовательный стандарт дошкольного образования (Приказ № 1155 от 17.10.2018 г)</a:t>
            </a:r>
          </a:p>
          <a:p>
            <a:pPr marL="514350" lvl="0" indent="-514350" algn="just">
              <a:spcBef>
                <a:spcPct val="20000"/>
              </a:spcBef>
              <a:buFontTx/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образовательная программа дошкольного образования «От рождения до школы»; Региональная парциальная программа по гражданско-патриотическому воспитанию детей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доршкольного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 в Республике Крым «Крымский веночек» </a:t>
            </a:r>
          </a:p>
          <a:p>
            <a:pPr marL="514350" lvl="0" indent="-514350" algn="just">
              <a:spcBef>
                <a:spcPct val="20000"/>
              </a:spcBef>
              <a:buFontTx/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Комментарии к ФГОС ДО (Письмо Министерства образовании и науки № 08-249 от 28.02.2018 г.)</a:t>
            </a:r>
          </a:p>
          <a:p>
            <a:pPr marL="514350" lvl="0" indent="-514350" algn="just">
              <a:spcBef>
                <a:spcPct val="20000"/>
              </a:spcBef>
              <a:buFontTx/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Санитарно-эпидемиологическими требованиями к устройству, содержанию и организации режима работы ДОУ(СанПиН 2.4.1.3049-13)</a:t>
            </a:r>
          </a:p>
          <a:p>
            <a:pPr marL="514350" lvl="0" indent="-514350" algn="just">
              <a:spcBef>
                <a:spcPct val="20000"/>
              </a:spcBef>
              <a:buFontTx/>
              <a:buAutoNum type="arabicPeriod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акты ДОУ (устав, коллективный договор, правила внутреннего распорядка, трудовой договор, должностная инструкция) </a:t>
            </a:r>
          </a:p>
        </p:txBody>
      </p:sp>
    </p:spTree>
    <p:extLst>
      <p:ext uri="{BB962C8B-B14F-4D97-AF65-F5344CB8AC3E}">
        <p14:creationId xmlns:p14="http://schemas.microsoft.com/office/powerpoint/2010/main" val="2730311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561" y="260648"/>
            <a:ext cx="663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Эссе воспитателя </a:t>
            </a: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«Я -  воспитатель»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605066"/>
            <a:ext cx="2791594" cy="29045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7" y="764704"/>
            <a:ext cx="840821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У меня самая удивительная профессия - я воспитатель. Мне неведома скучная, однообразная, рутинная работа, наоборот, я с радостью и любовью свои знания, свой опыт отдаю детям.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Ежедневно, приходя в свой любимый детский сад, я смотрю в глаза своих милых воспитанников. В соответствие с задачами  ФГОС ДО необходимо объединять обучение и воспитание детей в целостный образовательный процесс на основе духовно-нравственных и социокультурных ценностей и принятых в обществе правил и норм поведения в интересах человека, семьи, общества;  формировать общую культуру личности детей, развивать их социальные, нравственные, эстетические качества, инициативность, самостоятельность и ответственность ребенка. В своей педагогической работе я активно применяю информационно-коммуникационные технологии. Но, никакой компьютер не заменит воспитателя, его эмоционального слова. Я все время стараюсь не «работать» с детьми, а жить с ними, делить их радости и печали, успехи и неудачи, не допуская фальши в отношениях.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К.Д.Ушинский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писал: «Если вы удачно выберете труд и вложите в него свою душу, то счастье само отыщет вас». А счастливого воспитателя сразу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видно - он живет в среде детей, понимает их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потребности, уважая внутренний мир малыша.  Корректность,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грамотная речь, доброжелательность, коммуникабельность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помогут подобрать ключик к каждому малышу, найти общий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язык с родителями и коллегами. Мои  старания 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направлены  на то, чтобы дети выросли настоящими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людьми, гражданами  своей страны, любящими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окружающий мир, природу; чтобы могли отличать 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хорошее от плохого; чтобы всегда умели  постоять за себя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своего товарища; чтобы  могли видеть, чувствовать и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понимать прекрасное.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 люблю свою нелёгкую, но интересную и нужную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профессию и благодарю судьбу за возможность  прожить </a:t>
            </a:r>
          </a:p>
          <a:p>
            <a:pPr indent="449580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детство многократно. 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285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7488832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24806"/>
            <a:ext cx="3026369" cy="4644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44949"/>
            <a:ext cx="3434798" cy="473252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50303"/>
            <a:ext cx="351181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105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 педагога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58" y="1124744"/>
            <a:ext cx="3600401" cy="5089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3600400" cy="508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45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727280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800" b="1" dirty="0">
                <a:solidFill>
                  <a:srgbClr val="CF6DA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2800" b="1" i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педагогического опыта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72941"/>
            <a:ext cx="5832648" cy="5302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844824"/>
            <a:ext cx="2784186" cy="39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05380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661</Words>
  <Application>Microsoft Office PowerPoint</Application>
  <PresentationFormat>Экран (4:3)</PresentationFormat>
  <Paragraphs>73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Monotype Corsiva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User</cp:lastModifiedBy>
  <cp:revision>61</cp:revision>
  <dcterms:created xsi:type="dcterms:W3CDTF">2014-07-06T18:18:01Z</dcterms:created>
  <dcterms:modified xsi:type="dcterms:W3CDTF">2026-01-30T06:40:19Z</dcterms:modified>
</cp:coreProperties>
</file>