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95" r:id="rId5"/>
    <p:sldId id="287" r:id="rId6"/>
    <p:sldId id="288" r:id="rId7"/>
    <p:sldId id="290" r:id="rId8"/>
    <p:sldId id="276" r:id="rId9"/>
    <p:sldId id="289" r:id="rId10"/>
    <p:sldId id="291" r:id="rId11"/>
    <p:sldId id="277" r:id="rId12"/>
    <p:sldId id="278" r:id="rId13"/>
    <p:sldId id="286" r:id="rId14"/>
    <p:sldId id="280" r:id="rId15"/>
    <p:sldId id="282" r:id="rId16"/>
    <p:sldId id="293" r:id="rId17"/>
    <p:sldId id="294" r:id="rId18"/>
    <p:sldId id="296" r:id="rId1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1" autoAdjust="0"/>
    <p:restoredTop sz="94660"/>
  </p:normalViewPr>
  <p:slideViewPr>
    <p:cSldViewPr>
      <p:cViewPr varScale="1">
        <p:scale>
          <a:sx n="57" d="100"/>
          <a:sy n="57" d="100"/>
        </p:scale>
        <p:origin x="174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" y="-1172"/>
            <a:ext cx="6857120" cy="914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20" y="296401"/>
            <a:ext cx="3789040" cy="2841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06" y="5383013"/>
            <a:ext cx="4724809" cy="35420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2" y="3194846"/>
            <a:ext cx="4162772" cy="3122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7" y="296401"/>
            <a:ext cx="1785063" cy="248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0"/>
            <a:ext cx="674136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52" y="361215"/>
            <a:ext cx="3573016" cy="26797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9" y="3155694"/>
            <a:ext cx="3960440" cy="2970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4" y="3402191"/>
            <a:ext cx="2348880" cy="2655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2" y="361216"/>
            <a:ext cx="2613249" cy="25668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696" y="6164457"/>
            <a:ext cx="5733256" cy="28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25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4784" y="485789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2.Награды и достижения педагога и его воспитанников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513052"/>
              </p:ext>
            </p:extLst>
          </p:nvPr>
        </p:nvGraphicFramePr>
        <p:xfrm>
          <a:off x="692696" y="1424426"/>
          <a:ext cx="5472608" cy="5880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8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Награды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«Воспитатель года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 2017»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Почётная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Почётная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 «Человек и природа» – 2019г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«Безопасн6ость детей – забота родителей»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профессиональный конкурс для педагогов «Педагогическая копилка»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подготовку участников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Участника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лауреата </a:t>
                      </a:r>
                      <a:endParaRPr lang="en-US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степе6ни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139362"/>
              </p:ext>
            </p:extLst>
          </p:nvPr>
        </p:nvGraphicFramePr>
        <p:xfrm>
          <a:off x="716773" y="7265945"/>
          <a:ext cx="5040560" cy="14630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171802266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254831022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668065599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711810880"/>
                    </a:ext>
                  </a:extLst>
                </a:gridCol>
              </a:tblGrid>
              <a:tr h="489952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Почётная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грамота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73368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Всероссийская олимпиада «Педагогическая практика»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</a:p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86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9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" y="-323166"/>
            <a:ext cx="6858000" cy="94671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6146" y="-18365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воспитанников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584918"/>
              </p:ext>
            </p:extLst>
          </p:nvPr>
        </p:nvGraphicFramePr>
        <p:xfrm>
          <a:off x="959014" y="1155363"/>
          <a:ext cx="4896544" cy="630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1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3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48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Награды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2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XXI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Районный фестиваль юных дарований «На балу у Золушки»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участника </a:t>
                      </a:r>
                    </a:p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Унукович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Глеб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27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XXI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Районный фестиваль юных дарований «На балу у Золушки»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участника </a:t>
                      </a:r>
                    </a:p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Турчик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Тимофей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40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онлайн викторина для дошкольников «Правила дорожного движения»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Лауреата</a:t>
                      </a:r>
                    </a:p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  </a:t>
                      </a:r>
                    </a:p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Реваковский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Егор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00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Первый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районный фестиваль военно-патриотической песни и танца для детей дошкольного возраста в 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Раздольненском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Республики Крым, посвященного 74-годовщине Победы в Великой Отечественной войне 1941-1945гг. «Как хорошо на свете без войны!»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</a:p>
                    <a:p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Гладун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Татьяна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Районный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11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9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80" y="5508104"/>
            <a:ext cx="3672408" cy="33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9407" y="3131840"/>
            <a:ext cx="30219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Monotype Corsiva" panose="03010101010201010101" pitchFamily="66" charset="0"/>
                <a:cs typeface="Microsoft Sans Serif" panose="020B0604020202020204" pitchFamily="34" charset="0"/>
              </a:rPr>
              <a:t>Спасибо </a:t>
            </a:r>
          </a:p>
          <a:p>
            <a:pPr algn="ctr"/>
            <a:r>
              <a:rPr lang="ru-RU" sz="4800" b="1" dirty="0" smtClean="0">
                <a:latin typeface="Monotype Corsiva" panose="03010101010201010101" pitchFamily="66" charset="0"/>
                <a:cs typeface="Microsoft Sans Serif" panose="020B0604020202020204" pitchFamily="34" charset="0"/>
              </a:rPr>
              <a:t>за внимание</a:t>
            </a:r>
            <a:endParaRPr lang="ru-RU" sz="4800" b="1" dirty="0">
              <a:latin typeface="Monotype Corsiva" panose="03010101010201010101" pitchFamily="66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8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674273"/>
              </p:ext>
            </p:extLst>
          </p:nvPr>
        </p:nvGraphicFramePr>
        <p:xfrm>
          <a:off x="854714" y="1115616"/>
          <a:ext cx="5292588" cy="55853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2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0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25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И. О.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Просолова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Наталья Григорьевна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38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рождения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июня 1971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69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работы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Муниципальное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Бюджетное Дошкольное Образовательное Учреждение «Раздольненский детский сад № 1 «Звёздочка» </a:t>
                      </a:r>
                      <a:endPara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5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78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специальное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«Ялтинское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педагогическое училище» г. Ялта , специальность: «Дошкольное воспитание»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работы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ДОУ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год</a:t>
                      </a:r>
                    </a:p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ода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1037" y="383015"/>
            <a:ext cx="42759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педагогическом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работнике</a:t>
            </a:r>
          </a:p>
          <a:p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88" y="6880767"/>
            <a:ext cx="5760640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5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65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2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239564"/>
              </p:ext>
            </p:extLst>
          </p:nvPr>
        </p:nvGraphicFramePr>
        <p:xfrm>
          <a:off x="548680" y="1422201"/>
          <a:ext cx="5832648" cy="7528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2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7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75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297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учреждения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образовательной программы обучения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прохождения курсов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128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КРИППО </a:t>
                      </a:r>
                    </a:p>
                    <a:p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Симферополь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«Центр подготовки  государственных и муниципальных служащих»</a:t>
                      </a:r>
                    </a:p>
                    <a:p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«Центр инновационного образования и воспитания»</a:t>
                      </a:r>
                    </a:p>
                    <a:p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«Центр инновационного образования и воспитания»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«Содержание деятельности педагога дошкольной образовательной организации в условиях введения ФГОС ДОУ»</a:t>
                      </a:r>
                    </a:p>
                    <a:p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«Педагогическая деятельность воспитателя дошкольной образовательной организации»</a:t>
                      </a:r>
                    </a:p>
                    <a:p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«Профилактика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коронавируса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гриппа и других острых респираторных и вирусных инфекций в общеобразовательных организациях»</a:t>
                      </a:r>
                    </a:p>
                    <a:p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«Организация защиты детей от видов информации, распространяемой посредством сети «Интернет», причиняющей вред здоровью и ( или) развитию детей), а также не соответствующей задачам образования, в образовательных организациях»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11.04-22.04.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2016г.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21.01.-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15.02.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29.05.</a:t>
                      </a: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29.05.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72ч.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144ч.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16ч.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16ч.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84" y="381545"/>
            <a:ext cx="3529890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1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84" y="381545"/>
            <a:ext cx="3529890" cy="84741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159316"/>
              </p:ext>
            </p:extLst>
          </p:nvPr>
        </p:nvGraphicFramePr>
        <p:xfrm>
          <a:off x="512676" y="1292160"/>
          <a:ext cx="5832648" cy="780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127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учреждения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образовательной программы обучения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прохождения курсов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338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«Центр инновационного образования и воспитания»</a:t>
                      </a:r>
                    </a:p>
                    <a:p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«Центр инновационного образования и воспитания»</a:t>
                      </a:r>
                    </a:p>
                    <a:p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«Навыки оказания первой помощи в образовательных организациях»</a:t>
                      </a:r>
                    </a:p>
                    <a:p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«Обработка персональных данных в образовательных организациях»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06.05.2021г.</a:t>
                      </a: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23.11.2021г.</a:t>
                      </a: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36ч.</a:t>
                      </a: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36ч.</a:t>
                      </a: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934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0"/>
            <a:ext cx="67413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8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a9f/0007d2ce-54f79830/hello_html_m56ed1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51520"/>
            <a:ext cx="5085184" cy="4110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2" y="4639347"/>
            <a:ext cx="5301208" cy="39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491</Words>
  <Application>Microsoft Office PowerPoint</Application>
  <PresentationFormat>Экран (4:3)</PresentationFormat>
  <Paragraphs>270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Microsoft Sans Serif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WD1TB</dc:creator>
  <cp:lastModifiedBy>Людмила Николаевна</cp:lastModifiedBy>
  <cp:revision>110</cp:revision>
  <dcterms:created xsi:type="dcterms:W3CDTF">2019-01-05T10:25:23Z</dcterms:created>
  <dcterms:modified xsi:type="dcterms:W3CDTF">2021-12-23T13:29:28Z</dcterms:modified>
</cp:coreProperties>
</file>