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6" r:id="rId3"/>
    <p:sldId id="271" r:id="rId4"/>
    <p:sldId id="256" r:id="rId5"/>
    <p:sldId id="261" r:id="rId6"/>
    <p:sldId id="273" r:id="rId7"/>
    <p:sldId id="287" r:id="rId8"/>
    <p:sldId id="288" r:id="rId9"/>
    <p:sldId id="266" r:id="rId10"/>
    <p:sldId id="275" r:id="rId11"/>
    <p:sldId id="276" r:id="rId12"/>
    <p:sldId id="283" r:id="rId13"/>
    <p:sldId id="265" r:id="rId14"/>
    <p:sldId id="285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64" autoAdjust="0"/>
  </p:normalViewPr>
  <p:slideViewPr>
    <p:cSldViewPr>
      <p:cViewPr varScale="1">
        <p:scale>
          <a:sx n="77" d="100"/>
          <a:sy n="77" d="100"/>
        </p:scale>
        <p:origin x="13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3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C4FF4-6EE1-4A76-9B8F-B2F594D6C874}" type="datetimeFigureOut">
              <a:rPr lang="ru-RU"/>
              <a:pPr>
                <a:defRPr/>
              </a:pPr>
              <a:t>пт 27.05.22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7A747-1B53-4B3F-B8D2-D8AB0E128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BD201-5F9C-4593-BEFD-74C971F0B552}" type="datetimeFigureOut">
              <a:rPr lang="ru-RU"/>
              <a:pPr>
                <a:defRPr/>
              </a:pPr>
              <a:t>пт 27.05.22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2E6F0-797A-404D-B2F0-96032D2C1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A3035-02C7-4538-A480-C6887B19F5A6}" type="datetimeFigureOut">
              <a:rPr lang="ru-RU"/>
              <a:pPr>
                <a:defRPr/>
              </a:pPr>
              <a:t>пт 27.05.22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8664C-3B03-4311-A452-8E87A1DF2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DDE1-E9F2-4B50-AB95-1A36B28481DE}" type="datetimeFigureOut">
              <a:rPr lang="ru-RU"/>
              <a:pPr>
                <a:defRPr/>
              </a:pPr>
              <a:t>пт 27.05.22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7BA6C-DE82-4922-A007-5CB817EE4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11FA9-72D4-4D0D-AA04-5200C8F96D1C}" type="datetimeFigureOut">
              <a:rPr lang="ru-RU"/>
              <a:pPr>
                <a:defRPr/>
              </a:pPr>
              <a:t>пт 27.05.22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FCBB-F7D8-4AD9-B5F9-93687358C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AA105-3B9A-485F-A7BD-B3B1C1BFF994}" type="datetimeFigureOut">
              <a:rPr lang="ru-RU"/>
              <a:pPr>
                <a:defRPr/>
              </a:pPr>
              <a:t>пт 27.05.22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17202-91A5-4841-8837-12B3422A9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3E727-7E97-4B76-A273-97C117DFD6DE}" type="datetimeFigureOut">
              <a:rPr lang="ru-RU"/>
              <a:pPr>
                <a:defRPr/>
              </a:pPr>
              <a:t>пт 27.05.22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140D1-42AB-456C-B3EB-2E58162D2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FDA9A-A9AF-4522-BA4E-959710ABA8F2}" type="datetimeFigureOut">
              <a:rPr lang="ru-RU"/>
              <a:pPr>
                <a:defRPr/>
              </a:pPr>
              <a:t>пт 27.05.22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C3DF-49FF-4AA4-A1AB-8615103FA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C31E6-6AC6-4E62-806B-D0CB1E8C6262}" type="datetimeFigureOut">
              <a:rPr lang="ru-RU"/>
              <a:pPr>
                <a:defRPr/>
              </a:pPr>
              <a:t>пт 27.05.22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0E188-B191-46AC-99B7-5113417AE6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59BE0-226E-4980-AAF5-F1A9DF7C7AE8}" type="datetimeFigureOut">
              <a:rPr lang="ru-RU"/>
              <a:pPr>
                <a:defRPr/>
              </a:pPr>
              <a:t>пт 27.05.22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8319C-EFFD-43A6-A723-9E31BBA50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4FB44-2B3A-4EA5-B708-4FEB9F41BBF1}" type="datetimeFigureOut">
              <a:rPr lang="ru-RU"/>
              <a:pPr>
                <a:defRPr/>
              </a:pPr>
              <a:t>пт 27.05.22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51498-F984-481A-8E8C-4DDFA9BC91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0_d3a88_7f4a30dc_orig.png"/>
          <p:cNvPicPr>
            <a:picLocks noChangeAspect="1"/>
          </p:cNvPicPr>
          <p:nvPr userDrawn="1"/>
        </p:nvPicPr>
        <p:blipFill>
          <a:blip r:embed="rId13" cstate="email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285720" y="285728"/>
            <a:ext cx="8572560" cy="6357982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5720" y="6429396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http://img-fotki.yandex.ru/get/9320/16969765.22c/0_8f6e7_6c5fd1e5_M.png"/>
          <p:cNvPicPr>
            <a:picLocks noChangeAspect="1" noChangeArrowheads="1"/>
          </p:cNvPicPr>
          <p:nvPr userDrawn="1"/>
        </p:nvPicPr>
        <p:blipFill>
          <a:blip r:embed="rId14" cstate="email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000760" y="4086224"/>
            <a:ext cx="2857500" cy="277177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38172" cy="6858000"/>
          </a:xfrm>
          <a:prstGeom prst="rect">
            <a:avLst/>
          </a:prstGeom>
        </p:spPr>
      </p:pic>
      <p:grpSp>
        <p:nvGrpSpPr>
          <p:cNvPr id="2" name="Группа 6"/>
          <p:cNvGrpSpPr/>
          <p:nvPr/>
        </p:nvGrpSpPr>
        <p:grpSpPr>
          <a:xfrm>
            <a:off x="285720" y="2357430"/>
            <a:ext cx="8572560" cy="2958538"/>
            <a:chOff x="1115616" y="2146448"/>
            <a:chExt cx="7165477" cy="3357926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15616" y="2146448"/>
              <a:ext cx="7165477" cy="11527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87089" y="5085184"/>
              <a:ext cx="5084703" cy="4191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913775" y="780805"/>
            <a:ext cx="7390830" cy="5184576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Раздольненский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детский сад № 1 «Звёздочка» </a:t>
            </a:r>
            <a:endParaRPr lang="ru-RU" sz="1400" b="1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Раздольненского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района Республики Крым</a:t>
            </a:r>
            <a:endParaRPr lang="ru-RU" sz="1400" b="1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</a:p>
          <a:p>
            <a:pPr>
              <a:spcAft>
                <a:spcPts val="0"/>
              </a:spcAft>
            </a:pP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средней группе</a:t>
            </a:r>
          </a:p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«Путешествие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страну ПДД»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</a:pPr>
            <a:endParaRPr lang="ru-RU" sz="1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</a:pPr>
            <a:endParaRPr lang="ru-RU" sz="1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sz="18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Безгина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Н.С.</a:t>
            </a:r>
            <a:endParaRPr lang="ru-RU" sz="1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</a:pPr>
            <a:endParaRPr lang="ru-RU" sz="1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</a:pPr>
            <a:endParaRPr lang="ru-RU" sz="1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2022г</a:t>
            </a:r>
            <a:endParaRPr lang="ru-RU" sz="1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3892219"/>
            <a:ext cx="1670886" cy="2446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08321"/>
            <a:ext cx="9144000" cy="6813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/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Художественно-продуктивная деятельность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20180"/>
            <a:ext cx="6364150" cy="478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52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7413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692696"/>
            <a:ext cx="6984776" cy="898676"/>
          </a:xfrm>
        </p:spPr>
        <p:txBody>
          <a:bodyPr/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досуг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по станциям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234" y="1163955"/>
            <a:ext cx="5951572" cy="492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61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87424"/>
            <a:ext cx="9144000" cy="67413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omega3061060bi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980728"/>
            <a:ext cx="2793369" cy="3040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1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620688"/>
            <a:ext cx="2378149" cy="3297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1b95e80b4568394eb5ce50bfbefe97f0samovar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2310" y="2079700"/>
            <a:ext cx="2500189" cy="375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72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928" y="666473"/>
            <a:ext cx="8229600" cy="594244"/>
          </a:xfrm>
        </p:spPr>
        <p:txBody>
          <a:bodyPr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Наглядная информация для родителей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604" y="1628800"/>
            <a:ext cx="6804248" cy="4320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9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844824"/>
            <a:ext cx="5832648" cy="44011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3848" y="1001923"/>
            <a:ext cx="31649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85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38172" cy="6858000"/>
          </a:xfrm>
          <a:prstGeom prst="rect">
            <a:avLst/>
          </a:prstGeom>
        </p:spPr>
      </p:pic>
      <p:grpSp>
        <p:nvGrpSpPr>
          <p:cNvPr id="2" name="Группа 6"/>
          <p:cNvGrpSpPr/>
          <p:nvPr/>
        </p:nvGrpSpPr>
        <p:grpSpPr>
          <a:xfrm>
            <a:off x="285720" y="2357430"/>
            <a:ext cx="8572560" cy="2958538"/>
            <a:chOff x="1115616" y="2146448"/>
            <a:chExt cx="7165477" cy="3357926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15616" y="2146448"/>
              <a:ext cx="7165477" cy="11527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87089" y="5085184"/>
              <a:ext cx="5084703" cy="4191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187624" y="778207"/>
            <a:ext cx="6840760" cy="4955049"/>
          </a:xfrm>
          <a:prstGeom prst="rect">
            <a:avLst/>
          </a:prstGeom>
        </p:spPr>
        <p:txBody>
          <a:bodyPr/>
          <a:lstStyle/>
          <a:p>
            <a:pPr marL="342900" lvl="0" indent="-342900" algn="just">
              <a:spcBef>
                <a:spcPct val="20000"/>
              </a:spcBef>
            </a:pPr>
            <a:r>
              <a:rPr lang="ru-RU" altLang="ru-RU" sz="2400" b="1" i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«Самое дорогое у человека – </a:t>
            </a:r>
            <a:r>
              <a:rPr lang="ru-RU" altLang="ru-RU" sz="24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жизнь» </a:t>
            </a:r>
            <a:r>
              <a:rPr lang="ru-RU" altLang="ru-RU" sz="24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Н.А.Островский</a:t>
            </a:r>
            <a:r>
              <a:rPr lang="ru-RU" altLang="ru-RU" sz="2400" b="1" i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ru-RU" altLang="ru-RU" sz="24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4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4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4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4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4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 </a:t>
            </a:r>
            <a:r>
              <a:rPr lang="ru-RU" alt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жизнь ребёнка вдвойне дорога, потому что он ещё делает свои первые шаги в сложном мире, постигает день за днём все изгибы и превратности нашего бытия. </a:t>
            </a:r>
            <a:r>
              <a:rPr lang="ru-RU" alt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</a:t>
            </a:r>
            <a:r>
              <a:rPr lang="ru-RU" alt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каждом шагу подстерегает опасность. И от того, донесём ли мы, взрослые, до сознания современного ребёнка необходимые знания, будет зависеть его здоровье и жизнь</a:t>
            </a:r>
            <a:r>
              <a:rPr lang="ru-RU" altLang="ru-RU" sz="2400" b="1" i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74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48"/>
            <a:ext cx="9144000" cy="6855652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357089" y="695569"/>
            <a:ext cx="3008313" cy="598388"/>
          </a:xfrm>
        </p:spPr>
        <p:txBody>
          <a:bodyPr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1081968" y="1102406"/>
            <a:ext cx="3264135" cy="4655536"/>
          </a:xfrm>
        </p:spPr>
        <p:txBody>
          <a:bodyPr/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Интенсивность движения транспорта</a:t>
            </a:r>
          </a:p>
          <a:p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величение количества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дорожно­-транспортных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происшествий</a:t>
            </a:r>
          </a:p>
          <a:p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детей дошкольного возраста часто наблюдается недостаточная готовность к самосохранению, слабо развито умение анализировать обстановку, прогнозировать последствия своих действий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278" y="1715674"/>
            <a:ext cx="4087904" cy="351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370" y="0"/>
            <a:ext cx="916737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87624" y="548680"/>
            <a:ext cx="7200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Цель:</a:t>
            </a:r>
            <a:r>
              <a:rPr lang="ru-RU" sz="2800" b="1" kern="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Создание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 ДОУ условий оптимально обеспечивающих процесс обучения дошкольников правилам дорожного движения, ф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ормирование у детей умений пользоваться знаниями и следить за своим поведением в окружающей дорожно-транспортной среде.</a:t>
            </a:r>
            <a:b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2204864"/>
            <a:ext cx="5588816" cy="4029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auto">
              <a:spcBef>
                <a:spcPts val="1000"/>
              </a:spcBef>
              <a:spcAft>
                <a:spcPts val="0"/>
              </a:spcAft>
            </a:pPr>
            <a:r>
              <a:rPr lang="ru-RU" b="1" dirty="0">
                <a:solidFill>
                  <a:srgbClr val="2D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auto">
              <a:spcBef>
                <a:spcPts val="1000"/>
              </a:spcBef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rPr>
              <a:t>Обучать детей безопасному поведению в дорожной среде.</a:t>
            </a:r>
          </a:p>
          <a:p>
            <a:pPr lvl="0" algn="just" fontAlgn="auto">
              <a:spcBef>
                <a:spcPts val="1000"/>
              </a:spcBef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rPr>
              <a:t>Познакомить детей со значением дорожных знаков.</a:t>
            </a:r>
          </a:p>
          <a:p>
            <a:pPr lvl="0" algn="just" fontAlgn="auto">
              <a:spcBef>
                <a:spcPts val="100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rPr>
              <a:t>Формировать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rPr>
              <a:t>у детей навыки и умения наблюдения за дорожной обстановкой и предвидеть опасные ситуации, умения обходить их.</a:t>
            </a:r>
          </a:p>
          <a:p>
            <a:pPr lvl="0" algn="just" fontAlgn="auto">
              <a:spcBef>
                <a:spcPts val="100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rPr>
              <a:t>Воспитывать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rPr>
              <a:t>культуру поведения в дорожно-транспортном процессе.</a:t>
            </a:r>
          </a:p>
          <a:p>
            <a:pPr lvl="0" algn="just" fontAlgn="auto">
              <a:spcBef>
                <a:spcPts val="1000"/>
              </a:spcBef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rPr>
              <a:t>Активизировать работу по пропаганде правил дорожного движения и безопасного образа жизни среди родителей.</a:t>
            </a:r>
          </a:p>
        </p:txBody>
      </p:sp>
      <p:pic>
        <p:nvPicPr>
          <p:cNvPr id="3076" name="Picture 4" descr="https://smolmotor.ru/upload/iblock/608/60889392e1c1e44b91ee182370e1e6ff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31261" y="3645024"/>
            <a:ext cx="1623075" cy="25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564" y="630892"/>
            <a:ext cx="8229600" cy="637868"/>
          </a:xfrm>
        </p:spPr>
        <p:txBody>
          <a:bodyPr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уголка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ПДД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12776"/>
            <a:ext cx="6966520" cy="475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70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41609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6408" y="404664"/>
            <a:ext cx="7571184" cy="724942"/>
          </a:xfrm>
        </p:spPr>
        <p:txBody>
          <a:bodyPr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endParaRPr lang="ru-RU" sz="28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996952"/>
            <a:ext cx="6660232" cy="307203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863349"/>
            <a:ext cx="5148064" cy="237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87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41609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6408" y="404664"/>
            <a:ext cx="7571184" cy="724942"/>
          </a:xfrm>
        </p:spPr>
        <p:txBody>
          <a:bodyPr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НОД по ПДД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140968"/>
            <a:ext cx="6444208" cy="29723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864981"/>
            <a:ext cx="5508104" cy="254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15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41609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6408" y="404664"/>
            <a:ext cx="7571184" cy="724942"/>
          </a:xfrm>
        </p:spPr>
        <p:txBody>
          <a:bodyPr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НОД по ПДД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824" y="3140315"/>
            <a:ext cx="2927608" cy="31218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836712"/>
            <a:ext cx="2841608" cy="29463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658" y="638261"/>
            <a:ext cx="2446030" cy="26491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335908"/>
            <a:ext cx="3425525" cy="273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87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558" y="614658"/>
            <a:ext cx="8229600" cy="715559"/>
          </a:xfrm>
        </p:spPr>
        <p:txBody>
          <a:bodyPr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игры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700808"/>
            <a:ext cx="6686498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8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4F612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</TotalTime>
  <Words>193</Words>
  <Application>Microsoft Office PowerPoint</Application>
  <PresentationFormat>Экран (4:3)</PresentationFormat>
  <Paragraphs>35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«Самое дорогое у человека – жизнь» Н.А.Островский.    А жизнь ребёнка вдвойне дорога, потому что он ещё делает свои первые шаги в сложном мире, постигает день за днём все изгибы и превратности нашего бытия.  На каждом шагу подстерегает опасность. И от того, донесём ли мы, взрослые, до сознания современного ребёнка необходимые знания, будет зависеть его здоровье и жизнь. </vt:lpstr>
      <vt:lpstr>  Актуальность</vt:lpstr>
      <vt:lpstr>Презентация PowerPoint</vt:lpstr>
      <vt:lpstr>Оформление уголка ПДД</vt:lpstr>
      <vt:lpstr>Дидактические игры </vt:lpstr>
      <vt:lpstr>НОД по ПДД </vt:lpstr>
      <vt:lpstr>НОД по ПДД </vt:lpstr>
      <vt:lpstr>Сюжетно-ролевые игры</vt:lpstr>
      <vt:lpstr>Художественно-продуктивная деятельность</vt:lpstr>
      <vt:lpstr>Игровой досуг  «Путешествие по станциям»</vt:lpstr>
      <vt:lpstr>Презентация PowerPoint</vt:lpstr>
      <vt:lpstr>Наглядная информация для родителей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167</cp:revision>
  <dcterms:created xsi:type="dcterms:W3CDTF">2014-06-24T15:51:35Z</dcterms:created>
  <dcterms:modified xsi:type="dcterms:W3CDTF">2022-05-27T07:22:12Z</dcterms:modified>
</cp:coreProperties>
</file>