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71" r:id="rId4"/>
    <p:sldId id="256" r:id="rId5"/>
    <p:sldId id="261" r:id="rId6"/>
    <p:sldId id="273" r:id="rId7"/>
    <p:sldId id="287" r:id="rId8"/>
    <p:sldId id="288" r:id="rId9"/>
    <p:sldId id="266" r:id="rId10"/>
    <p:sldId id="275" r:id="rId11"/>
    <p:sldId id="276" r:id="rId12"/>
    <p:sldId id="283" r:id="rId13"/>
    <p:sldId id="265" r:id="rId14"/>
    <p:sldId id="28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>
      <p:cViewPr varScale="1">
        <p:scale>
          <a:sx n="77" d="100"/>
          <a:sy n="77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пт 27.05.22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пт 27.05.22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пт 27.05.22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пт 27.05.22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пт 27.05.22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пт 27.05.22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пт 27.05.22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пт 27.05.22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пт 27.05.22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пт 27.05.22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пт 27.05.22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d3a88_7f4a30dc_orig.png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285720" y="285728"/>
            <a:ext cx="8572560" cy="635798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85720" y="642939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img-fotki.yandex.ru/get/9320/16969765.22c/0_8f6e7_6c5fd1e5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00760" y="4086224"/>
            <a:ext cx="2857500" cy="277177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38172" cy="6858000"/>
          </a:xfrm>
          <a:prstGeom prst="rect">
            <a:avLst/>
          </a:prstGeom>
        </p:spPr>
      </p:pic>
      <p:grpSp>
        <p:nvGrpSpPr>
          <p:cNvPr id="2" name="Группа 6"/>
          <p:cNvGrpSpPr/>
          <p:nvPr/>
        </p:nvGrpSpPr>
        <p:grpSpPr>
          <a:xfrm>
            <a:off x="285720" y="2357430"/>
            <a:ext cx="8572560" cy="2958538"/>
            <a:chOff x="1115616" y="2146448"/>
            <a:chExt cx="7165477" cy="335792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152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5085184"/>
              <a:ext cx="5084703" cy="419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13775" y="780805"/>
            <a:ext cx="7390830" cy="518457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Раздольненский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детский сад № 1 «Звёздочка» </a:t>
            </a:r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Раздольненского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района Республики Крым</a:t>
            </a:r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</a:p>
          <a:p>
            <a:pPr>
              <a:spcAft>
                <a:spcPts val="0"/>
              </a:spcAft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средней группе</a:t>
            </a:r>
          </a:p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«Путешествие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страну ПДД»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1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Безгина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Н.С.</a:t>
            </a:r>
            <a:endParaRPr lang="ru-RU" sz="1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endParaRPr lang="ru-RU" sz="1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endParaRPr lang="ru-RU" sz="1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</a:t>
            </a:r>
            <a:endParaRPr lang="ru-RU" sz="1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892219"/>
            <a:ext cx="1670886" cy="2446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8321"/>
            <a:ext cx="9144000" cy="68133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Художественно-продуктивная деятельность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20180"/>
            <a:ext cx="6364150" cy="478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2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984776" cy="898676"/>
          </a:xfrm>
        </p:spPr>
        <p:txBody>
          <a:bodyPr/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досуг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по станциям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234" y="1163955"/>
            <a:ext cx="5951572" cy="492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1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7424"/>
            <a:ext cx="9144000" cy="67413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omega3061060bi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2793369" cy="304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2378149" cy="329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1b95e80b4568394eb5ce50bfbefe97f0samovar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2310" y="2079700"/>
            <a:ext cx="2500189" cy="37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72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928" y="666473"/>
            <a:ext cx="8229600" cy="594244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Наглядная информация для родителей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04" y="1628800"/>
            <a:ext cx="6804248" cy="432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9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5832648" cy="44011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3848" y="1001923"/>
            <a:ext cx="3164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85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38172" cy="6858000"/>
          </a:xfrm>
          <a:prstGeom prst="rect">
            <a:avLst/>
          </a:prstGeom>
        </p:spPr>
      </p:pic>
      <p:grpSp>
        <p:nvGrpSpPr>
          <p:cNvPr id="2" name="Группа 6"/>
          <p:cNvGrpSpPr/>
          <p:nvPr/>
        </p:nvGrpSpPr>
        <p:grpSpPr>
          <a:xfrm>
            <a:off x="285720" y="2357430"/>
            <a:ext cx="8572560" cy="2958538"/>
            <a:chOff x="1115616" y="2146448"/>
            <a:chExt cx="7165477" cy="335792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152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5085184"/>
              <a:ext cx="5084703" cy="419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87624" y="778207"/>
            <a:ext cx="6840760" cy="4955049"/>
          </a:xfrm>
          <a:prstGeom prst="rect">
            <a:avLst/>
          </a:prstGeom>
        </p:spPr>
        <p:txBody>
          <a:bodyPr/>
          <a:lstStyle/>
          <a:p>
            <a:pPr marL="342900" lvl="0" indent="-342900" algn="just">
              <a:spcBef>
                <a:spcPct val="20000"/>
              </a:spcBef>
            </a:pPr>
            <a:r>
              <a:rPr lang="ru-RU" alt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«Самое дорогое у человека – </a:t>
            </a:r>
            <a:r>
              <a:rPr lang="ru-RU" alt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жизнь» </a:t>
            </a:r>
            <a:r>
              <a:rPr lang="ru-RU" altLang="ru-RU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Н.А.Островский</a:t>
            </a:r>
            <a:r>
              <a:rPr lang="ru-RU" alt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alt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 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жизнь ребёнка вдвойне дорога, потому что он ещё делает свои первые шаги в сложном мире, постигает день за днём все изгибы и превратности нашего бытия. </a:t>
            </a: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каждом шагу подстерегает опасность. И от того, донесём ли мы, взрослые, до сознания современного ребёнка необходимые знания, будет зависеть его здоровье и жизнь</a:t>
            </a:r>
            <a:r>
              <a:rPr lang="ru-RU" alt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74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48"/>
            <a:ext cx="9144000" cy="685565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57089" y="695569"/>
            <a:ext cx="3008313" cy="598388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081968" y="1102406"/>
            <a:ext cx="3264135" cy="4655536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 движения транспорта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величение количества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дорожно­-транспортных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происшествий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 дошкольного возраста часто наблюдается недостаточная готовность к самосохранению, слабо развито умение анализировать обстановку, прогнозировать последствия своих действий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78" y="1715674"/>
            <a:ext cx="4087904" cy="35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370" y="0"/>
            <a:ext cx="916737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548680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Цель:</a:t>
            </a:r>
            <a:r>
              <a:rPr lang="ru-RU" sz="2800" b="1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Создание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ДОУ условий оптимально обеспечивающих процесс обучения дошкольников правилам дорожного движения, ф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ормирование у детей умений пользоваться знаниями и следить за своим поведением в окружающей дорожно-транспортной среде.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204864"/>
            <a:ext cx="5588816" cy="4029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1000"/>
              </a:spcBef>
              <a:spcAft>
                <a:spcPts val="0"/>
              </a:spcAft>
            </a:pPr>
            <a:r>
              <a:rPr lang="ru-RU" b="1" dirty="0">
                <a:solidFill>
                  <a:srgbClr val="2D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auto">
              <a:spcBef>
                <a:spcPts val="100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Обучать детей безопасному поведению в дорожной среде.</a:t>
            </a:r>
          </a:p>
          <a:p>
            <a:pPr lvl="0" algn="just" fontAlgn="auto">
              <a:spcBef>
                <a:spcPts val="100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Познакомить детей со значением дорожных знаков.</a:t>
            </a:r>
          </a:p>
          <a:p>
            <a:pPr lvl="0" algn="just" fontAlgn="auto">
              <a:spcBef>
                <a:spcPts val="10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Формировать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у детей навыки и умения наблюдения за дорожной обстановкой и предвидеть опасные ситуации, умения обходить их.</a:t>
            </a:r>
          </a:p>
          <a:p>
            <a:pPr lvl="0" algn="just" fontAlgn="auto">
              <a:spcBef>
                <a:spcPts val="10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Воспитывать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культуру поведения в дорожно-транспортном процессе.</a:t>
            </a:r>
          </a:p>
          <a:p>
            <a:pPr lvl="0" algn="just" fontAlgn="auto">
              <a:spcBef>
                <a:spcPts val="100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Активизировать работу по пропаганде правил дорожного движения и безопасного образа жизни среди родителей.</a:t>
            </a:r>
          </a:p>
        </p:txBody>
      </p:sp>
      <p:pic>
        <p:nvPicPr>
          <p:cNvPr id="3076" name="Picture 4" descr="https://smolmotor.ru/upload/iblock/608/60889392e1c1e44b91ee182370e1e6ff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1261" y="3645024"/>
            <a:ext cx="1623075" cy="25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564" y="630892"/>
            <a:ext cx="8229600" cy="637868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уголка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ПДД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6966520" cy="47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0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1609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408" y="404664"/>
            <a:ext cx="7571184" cy="724942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endParaRPr lang="ru-RU" sz="2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96952"/>
            <a:ext cx="6660232" cy="30720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863349"/>
            <a:ext cx="5148064" cy="237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7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1609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408" y="404664"/>
            <a:ext cx="7571184" cy="724942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НОД по ПДД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40968"/>
            <a:ext cx="6444208" cy="29723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864981"/>
            <a:ext cx="5508104" cy="254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5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1609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408" y="404664"/>
            <a:ext cx="7571184" cy="724942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НОД по ПДД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24" y="3140315"/>
            <a:ext cx="2927608" cy="3121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2841608" cy="29463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658" y="638261"/>
            <a:ext cx="2446030" cy="26491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35908"/>
            <a:ext cx="3425525" cy="273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7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558" y="614658"/>
            <a:ext cx="8229600" cy="715559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68649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193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«Самое дорогое у человека – жизнь» Н.А.Островский.    А жизнь ребёнка вдвойне дорога, потому что он ещё делает свои первые шаги в сложном мире, постигает день за днём все изгибы и превратности нашего бытия.  На каждом шагу подстерегает опасность. И от того, донесём ли мы, взрослые, до сознания современного ребёнка необходимые знания, будет зависеть его здоровье и жизнь. </vt:lpstr>
      <vt:lpstr>  Актуальность</vt:lpstr>
      <vt:lpstr>Презентация PowerPoint</vt:lpstr>
      <vt:lpstr>Оформление уголка ПДД</vt:lpstr>
      <vt:lpstr>Дидактические игры </vt:lpstr>
      <vt:lpstr>НОД по ПДД </vt:lpstr>
      <vt:lpstr>НОД по ПДД </vt:lpstr>
      <vt:lpstr>Сюжетно-ролевые игры</vt:lpstr>
      <vt:lpstr>Художественно-продуктивная деятельность</vt:lpstr>
      <vt:lpstr>Игровой досуг  «Путешествие по станциям»</vt:lpstr>
      <vt:lpstr>Презентация PowerPoint</vt:lpstr>
      <vt:lpstr>Наглядная информация для родителей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167</cp:revision>
  <dcterms:created xsi:type="dcterms:W3CDTF">2014-06-24T15:51:35Z</dcterms:created>
  <dcterms:modified xsi:type="dcterms:W3CDTF">2022-05-27T07:22:12Z</dcterms:modified>
</cp:coreProperties>
</file>