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116632"/>
            <a:ext cx="612068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МУНИЦИПАЛЬНОЕ БЮДЖЕТНОЕ ОБЩЕОБРАЗОВАТЕЛЬНОЕ УЧРЕЖДЕНИЕ «СРЕДНЯЯ ОБЩЕОБРАЗОВАТЕЛЬНАЯ ШКОЛА – ДЕТСКИЙ САД КОМБИНИРОВАННОГО ВИДА № 6 </a:t>
            </a:r>
          </a:p>
          <a:p>
            <a:pPr algn="ctr"/>
            <a:r>
              <a:rPr lang="ru-RU" sz="1200" dirty="0"/>
              <a:t>С УГЛУБЛЕННЫМ ИЗУЧЕНИЕМ АНГЛИЙСКОГО ЯЗЫКА» </a:t>
            </a:r>
          </a:p>
          <a:p>
            <a:pPr algn="ctr"/>
            <a:r>
              <a:rPr lang="ru-RU" sz="1200" dirty="0"/>
              <a:t>МУНИЦИПАЛЬНОГО ОБРАЗОВАНИЯ ГОРОДСКОЙ ОКРУГ</a:t>
            </a:r>
          </a:p>
          <a:p>
            <a:pPr algn="ctr"/>
            <a:r>
              <a:rPr lang="ru-RU" sz="1200" dirty="0"/>
              <a:t> СИМФЕРОПОЛЬ РЕСПУБЛИКИ КРЫМ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1700808"/>
            <a:ext cx="6552728" cy="1706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Неделя инклюзивного образования</a:t>
            </a: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«Разные возможности – равные права»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735"/>
            <a:ext cx="9144000" cy="29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702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инклюзия 2\физ.культ\IMG-7e341e93921083a040e1901012ae1da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479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инклюзия 2\физ.культ\IMG-c7926c4c40c34ea5659e36dabcc95a9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4479"/>
            <a:ext cx="2736304" cy="279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инклюзия 2\физ.культ\IMG-c5768a7e95bbd3a3d7d03a100cd4207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3937450" cy="36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инклюзия 2\физ.культ\IMG-1a7abce297a3d81496f15652d6736eb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2" y="3789040"/>
            <a:ext cx="2909900" cy="29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инклюзия 2\физ.культ\IMG-1cd0b3a0fe7f05a0e591098455783895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789040"/>
            <a:ext cx="2812697" cy="28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75856" y="4653136"/>
            <a:ext cx="2448272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Моделирование ситуации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«МЫ РА(</a:t>
            </a:r>
            <a:r>
              <a:rPr lang="ru-RU" sz="1600" dirty="0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)НЫЕ»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51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инклюзия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863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Понедельник </a:t>
            </a:r>
            <a:r>
              <a:rPr lang="ru-RU" b="1" i="1" dirty="0" smtClean="0">
                <a:solidFill>
                  <a:srgbClr val="FF0000"/>
                </a:solidFill>
              </a:rPr>
              <a:t>03.04.2023 </a:t>
            </a:r>
            <a:r>
              <a:rPr lang="ru-RU" b="1" i="1" dirty="0">
                <a:solidFill>
                  <a:srgbClr val="FF0000"/>
                </a:solidFill>
              </a:rPr>
              <a:t>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3491880" y="301298"/>
            <a:ext cx="4248472" cy="1831558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НОД в старшей логопедической группе №5 по ознакомлению с окружающим миром: «Урок добра. Мы разные, но мы равные»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инклюзия 2\11гр\IMG-01f7c38603d8d6c38590ac0eab5b4a2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3456384" cy="21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16016" y="5428530"/>
            <a:ext cx="3835780" cy="12408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НОД в подготовительной логопедической группе №4 по аппликации: «Сердце в ладонях»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Двойная стрелка влево/вверх 10"/>
          <p:cNvSpPr/>
          <p:nvPr/>
        </p:nvSpPr>
        <p:spPr>
          <a:xfrm>
            <a:off x="4067943" y="4725144"/>
            <a:ext cx="1903157" cy="1008112"/>
          </a:xfrm>
          <a:prstGeom prst="leftUpArrow">
            <a:avLst>
              <a:gd name="adj1" fmla="val 22251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" y="548418"/>
            <a:ext cx="3412710" cy="2569570"/>
          </a:xfrm>
          <a:prstGeom prst="rect">
            <a:avLst/>
          </a:prstGeom>
        </p:spPr>
      </p:pic>
      <p:pic>
        <p:nvPicPr>
          <p:cNvPr id="13" name="Рисунок 12" descr="C:\Users\Administrator\AppData\Local\Microsoft\Windows\Temporary Internet Files\Content.Word\IMG_20230406_1115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3501008"/>
            <a:ext cx="3771992" cy="28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212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IMG_20210409_1035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456384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Выноска со стрелкой влево 2"/>
          <p:cNvSpPr/>
          <p:nvPr/>
        </p:nvSpPr>
        <p:spPr>
          <a:xfrm>
            <a:off x="3707904" y="332656"/>
            <a:ext cx="4680520" cy="2016224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Оформление папки-передвижки для родителей: «Равные права-равные возможности» воспитатель  старшей логопедической группы №11     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Рогожина В.В.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Вторник </a:t>
            </a:r>
            <a:r>
              <a:rPr lang="ru-RU" b="1" i="1" dirty="0" smtClean="0">
                <a:solidFill>
                  <a:srgbClr val="FF0000"/>
                </a:solidFill>
              </a:rPr>
              <a:t>04.04.2023г.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3851920" y="3904662"/>
            <a:ext cx="3960440" cy="1850504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Чтение художественной литературы в старшей логопедической группе №10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В.Катаева</a:t>
            </a:r>
            <a:r>
              <a:rPr lang="ru-RU" sz="1600" dirty="0" smtClean="0">
                <a:solidFill>
                  <a:schemeClr val="tx1"/>
                </a:solidFill>
              </a:rPr>
              <a:t> «Цветик-</a:t>
            </a:r>
            <a:r>
              <a:rPr lang="ru-RU" sz="1600" dirty="0" err="1" smtClean="0">
                <a:solidFill>
                  <a:schemeClr val="tx1"/>
                </a:solidFill>
              </a:rPr>
              <a:t>семицветик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1" y="2923393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14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инклюзия 2\4 группа\SAM_4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1" y="3861048"/>
            <a:ext cx="417646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лево 1"/>
          <p:cNvSpPr/>
          <p:nvPr/>
        </p:nvSpPr>
        <p:spPr>
          <a:xfrm>
            <a:off x="4644008" y="404664"/>
            <a:ext cx="3744416" cy="2016224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Речевая игра в подготовительной логопедической группе №8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«Добрые слова»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4644008" y="4293096"/>
            <a:ext cx="3816424" cy="1656184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Беседа в подготовительной логопедической группе №4 «Вы встретили инвалида»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264629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29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511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Среда </a:t>
            </a:r>
            <a:r>
              <a:rPr lang="ru-RU" b="1" i="1" dirty="0" smtClean="0">
                <a:solidFill>
                  <a:srgbClr val="FF0000"/>
                </a:solidFill>
              </a:rPr>
              <a:t>05.04.2023 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инклюзия 2\муз. Эля\IMG-510c09930a7b19ca3b23585a49d1b2f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1" y="476672"/>
            <a:ext cx="5027712" cy="31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лево 2"/>
          <p:cNvSpPr/>
          <p:nvPr/>
        </p:nvSpPr>
        <p:spPr>
          <a:xfrm>
            <a:off x="5436096" y="836712"/>
            <a:ext cx="3240360" cy="2145553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Музыкальное занятие в старшей логопедической группе №10 по теме: «Прослушивание музыки </a:t>
            </a:r>
            <a:r>
              <a:rPr lang="ru-RU" sz="1600" dirty="0" err="1" smtClean="0">
                <a:solidFill>
                  <a:schemeClr val="tx1"/>
                </a:solidFill>
              </a:rPr>
              <a:t>С.Салманова</a:t>
            </a:r>
            <a:r>
              <a:rPr lang="ru-RU" sz="1600" dirty="0" smtClean="0">
                <a:solidFill>
                  <a:schemeClr val="tx1"/>
                </a:solidFill>
              </a:rPr>
              <a:t> «Голодная кошка и  сытый кот»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1\Desktop\Новая папка\IMG_20210405_1043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07599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Выноска со стрелкой вправо 3"/>
          <p:cNvSpPr/>
          <p:nvPr/>
        </p:nvSpPr>
        <p:spPr>
          <a:xfrm>
            <a:off x="539552" y="4221088"/>
            <a:ext cx="3744416" cy="2088232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Рисование в старшей логопедической группе №5 по теме: «Доброта в моём сердце»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32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0170" y="3244334"/>
            <a:ext cx="3087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Четверг 06 .04. 2023г.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https://fs00.infourok.ru/images/doc/269/274172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89040"/>
            <a:ext cx="4464496" cy="285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Выноска со стрелкой влево 6"/>
          <p:cNvSpPr/>
          <p:nvPr/>
        </p:nvSpPr>
        <p:spPr>
          <a:xfrm>
            <a:off x="4716016" y="4255524"/>
            <a:ext cx="3960440" cy="1922512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Беседа в подготовительной логопедической группе №4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Паралимпийские</a:t>
            </a:r>
            <a:r>
              <a:rPr lang="ru-RU" dirty="0" smtClean="0">
                <a:solidFill>
                  <a:schemeClr val="tx1"/>
                </a:solidFill>
              </a:rPr>
              <a:t> игры. История. Достижения»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4741"/>
            <a:ext cx="2592288" cy="3813359"/>
          </a:xfrm>
          <a:prstGeom prst="rect">
            <a:avLst/>
          </a:prstGeom>
        </p:spPr>
      </p:pic>
      <p:sp>
        <p:nvSpPr>
          <p:cNvPr id="6" name="Выноска со стрелкой вправо 5"/>
          <p:cNvSpPr/>
          <p:nvPr/>
        </p:nvSpPr>
        <p:spPr>
          <a:xfrm>
            <a:off x="755576" y="476672"/>
            <a:ext cx="4680520" cy="2138536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НОД в подготовительной логопедической группе №8 по рисованию </a:t>
            </a:r>
          </a:p>
          <a:p>
            <a:pPr algn="ctr"/>
            <a:r>
              <a:rPr lang="ru-RU" dirty="0" smtClean="0"/>
              <a:t>«Дерево добра»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575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IMG_20210409_1054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00667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Выноска со стрелкой влево 2"/>
          <p:cNvSpPr/>
          <p:nvPr/>
        </p:nvSpPr>
        <p:spPr>
          <a:xfrm>
            <a:off x="3662728" y="476672"/>
            <a:ext cx="3501560" cy="1296144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Моделирование ситуации в старшей логопедической группе №11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«Мы вместе»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9804" y="5261705"/>
            <a:ext cx="4120627" cy="1256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Коллективная аппликация в подготовительной логопедической группе №10 «Дерево добра»</a:t>
            </a:r>
            <a:endParaRPr lang="ru-RU" dirty="0"/>
          </a:p>
        </p:txBody>
      </p:sp>
      <p:sp>
        <p:nvSpPr>
          <p:cNvPr id="5" name="Двойная стрелка влево/вверх 4"/>
          <p:cNvSpPr/>
          <p:nvPr/>
        </p:nvSpPr>
        <p:spPr>
          <a:xfrm>
            <a:off x="3851920" y="4696815"/>
            <a:ext cx="850392" cy="850392"/>
          </a:xfrm>
          <a:prstGeom prst="lef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48248"/>
            <a:ext cx="3953804" cy="2965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7" y="3407511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9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476672"/>
            <a:ext cx="662473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Круглый стол для педагогов </a:t>
            </a:r>
          </a:p>
          <a:p>
            <a:pPr algn="ctr"/>
            <a:r>
              <a:rPr lang="ru-RU" dirty="0" smtClean="0"/>
              <a:t>«Не допускай инвалидности души»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84" y="2242545"/>
            <a:ext cx="2339752" cy="1754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8" y="1700808"/>
            <a:ext cx="3728302" cy="2796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01675"/>
            <a:ext cx="2411760" cy="1808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66048"/>
            <a:ext cx="2407423" cy="1805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4747669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IMG_20210409_1036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952"/>
            <a:ext cx="38766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Выноска со стрелкой влево 2"/>
          <p:cNvSpPr/>
          <p:nvPr/>
        </p:nvSpPr>
        <p:spPr>
          <a:xfrm>
            <a:off x="4427984" y="620688"/>
            <a:ext cx="3888432" cy="1850504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Выставка рисунков в старшей логопедической  группе №5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«Доброта в моем сердце»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324433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Пятница  </a:t>
            </a:r>
            <a:r>
              <a:rPr lang="ru-RU" b="1" i="1" dirty="0" smtClean="0">
                <a:solidFill>
                  <a:srgbClr val="FF0000"/>
                </a:solidFill>
              </a:rPr>
              <a:t>07.04.2023 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инклюзия 2\физ.культ\IMG-b99de8f4f8eec4ba627f5981fa98586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6" y="3613666"/>
            <a:ext cx="2528113" cy="21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инклюзия 2\физ.культ\IMG-ae08a0eb32a61d922d71cdba03cd5df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79" y="4010626"/>
            <a:ext cx="2788162" cy="28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лево 4"/>
          <p:cNvSpPr/>
          <p:nvPr/>
        </p:nvSpPr>
        <p:spPr>
          <a:xfrm>
            <a:off x="5076056" y="4010626"/>
            <a:ext cx="3744416" cy="2370702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Просмотр видеоролика «Я люблю этот мир» на занятиях по физической культуре в старших и подготовительных группах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48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295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Школа 6</cp:lastModifiedBy>
  <cp:revision>39</cp:revision>
  <dcterms:created xsi:type="dcterms:W3CDTF">2021-04-13T09:03:01Z</dcterms:created>
  <dcterms:modified xsi:type="dcterms:W3CDTF">2023-04-11T09:23:39Z</dcterms:modified>
</cp:coreProperties>
</file>