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7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835696" y="116632"/>
            <a:ext cx="6120680" cy="11521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/>
              <a:t>МУНИЦИПАЛЬНОЕ БЮДЖЕТНОЕ ОБЩЕОБРАЗОВАТЕЛЬНОЕ УЧРЕЖДЕНИЕ «СРЕДНЯЯ ОБЩЕОБРАЗОВАТЕЛЬНАЯ ШКОЛА – ДЕТСКИЙ САД КОМБИНИРОВАННОГО ВИДА № 6 </a:t>
            </a:r>
          </a:p>
          <a:p>
            <a:pPr algn="ctr"/>
            <a:r>
              <a:rPr lang="ru-RU" sz="1200" dirty="0"/>
              <a:t>С УГЛУБЛЕННЫМ ИЗУЧЕНИЕМ АНГЛИЙСКОГО ЯЗЫКА» </a:t>
            </a:r>
          </a:p>
          <a:p>
            <a:pPr algn="ctr"/>
            <a:r>
              <a:rPr lang="ru-RU" sz="1200" dirty="0"/>
              <a:t>МУНИЦИПАЛЬНОГО ОБРАЗОВАНИЯ ГОРОДСКОЙ ОКРУГ</a:t>
            </a:r>
          </a:p>
          <a:p>
            <a:pPr algn="ctr"/>
            <a:r>
              <a:rPr lang="ru-RU" sz="1200" dirty="0"/>
              <a:t> СИМФЕРОПОЛЬ РЕСПУБЛИКИ КРЫМ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47664" y="1700808"/>
            <a:ext cx="6552728" cy="17064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Неделя инклюзивного образования</a:t>
            </a:r>
          </a:p>
          <a:p>
            <a:pPr algn="ctr"/>
            <a:r>
              <a:rPr lang="ru-RU" sz="2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«Разные возможности – равные права»</a:t>
            </a:r>
            <a:endParaRPr lang="ru-RU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6735"/>
            <a:ext cx="9144000" cy="293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7023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инклюзия 2\физ.культ\IMG-7e341e93921083a040e1901012ae1dae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4479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F:\инклюзия 2\физ.культ\IMG-c7926c4c40c34ea5659e36dabcc95a9f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74479"/>
            <a:ext cx="2736304" cy="2794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F:\инклюзия 2\физ.культ\IMG-c5768a7e95bbd3a3d7d03a100cd4207f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48680"/>
            <a:ext cx="3937450" cy="3627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F:\инклюзия 2\физ.культ\IMG-1a7abce297a3d81496f15652d6736eb2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32" y="3789040"/>
            <a:ext cx="2909900" cy="290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F:\инклюзия 2\физ.культ\IMG-1cd0b3a0fe7f05a0e591098455783895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3789040"/>
            <a:ext cx="2812697" cy="2836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75856" y="4653136"/>
            <a:ext cx="2448272" cy="18722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Моделирование ситуации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«МЫ РА(</a:t>
            </a:r>
            <a:r>
              <a:rPr lang="ru-RU" sz="1600" dirty="0" smtClean="0">
                <a:solidFill>
                  <a:schemeClr val="tx1"/>
                </a:solidFill>
              </a:rPr>
              <a:t>З</a:t>
            </a:r>
            <a:r>
              <a:rPr lang="ru-RU" dirty="0" smtClean="0">
                <a:solidFill>
                  <a:srgbClr val="FF0000"/>
                </a:solidFill>
              </a:rPr>
              <a:t>В</a:t>
            </a:r>
            <a:r>
              <a:rPr lang="ru-RU" dirty="0" smtClean="0">
                <a:solidFill>
                  <a:schemeClr val="tx1"/>
                </a:solidFill>
              </a:rPr>
              <a:t>)НЫЕ»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0518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инклюзия\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40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58635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Понедельник </a:t>
            </a:r>
            <a:r>
              <a:rPr lang="ru-RU" b="1" i="1" dirty="0" smtClean="0">
                <a:solidFill>
                  <a:srgbClr val="FF0000"/>
                </a:solidFill>
              </a:rPr>
              <a:t>03.04.2023 </a:t>
            </a:r>
            <a:r>
              <a:rPr lang="ru-RU" b="1" i="1" dirty="0">
                <a:solidFill>
                  <a:srgbClr val="FF0000"/>
                </a:solidFill>
              </a:rPr>
              <a:t>г.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Выноска со стрелкой влево 5"/>
          <p:cNvSpPr/>
          <p:nvPr/>
        </p:nvSpPr>
        <p:spPr>
          <a:xfrm>
            <a:off x="3491880" y="301298"/>
            <a:ext cx="4248472" cy="1831558"/>
          </a:xfrm>
          <a:prstGeom prst="lef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НОД в старшей логопедической группе №5 по ознакомлению с окружающим миром: «Урок добра. Мы разные, но мы равные»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050" name="Picture 2" descr="F:\инклюзия 2\11гр\IMG-01f7c38603d8d6c38590ac0eab5b4a2b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492896"/>
            <a:ext cx="3456384" cy="2117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716016" y="5428530"/>
            <a:ext cx="3835780" cy="12408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НОД в подготовительной логопедической группе №4 по аппликации: «Сердце в ладонях»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Двойная стрелка влево/вверх 10"/>
          <p:cNvSpPr/>
          <p:nvPr/>
        </p:nvSpPr>
        <p:spPr>
          <a:xfrm>
            <a:off x="4067943" y="4725144"/>
            <a:ext cx="1903157" cy="1008112"/>
          </a:xfrm>
          <a:prstGeom prst="leftUpArrow">
            <a:avLst>
              <a:gd name="adj1" fmla="val 22251"/>
              <a:gd name="adj2" fmla="val 25000"/>
              <a:gd name="adj3" fmla="val 25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5" y="548418"/>
            <a:ext cx="3412710" cy="2569570"/>
          </a:xfrm>
          <a:prstGeom prst="rect">
            <a:avLst/>
          </a:prstGeom>
        </p:spPr>
      </p:pic>
      <p:pic>
        <p:nvPicPr>
          <p:cNvPr id="13" name="Рисунок 12" descr="C:\Users\Administrator\AppData\Local\Microsoft\Windows\Temporary Internet Files\Content.Word\IMG_20230406_11153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5" y="3501008"/>
            <a:ext cx="3771992" cy="289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182123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Desktop\Новая папка\IMG_20210409_10353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3456384" cy="20162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Выноска со стрелкой влево 2"/>
          <p:cNvSpPr/>
          <p:nvPr/>
        </p:nvSpPr>
        <p:spPr>
          <a:xfrm>
            <a:off x="3707904" y="332656"/>
            <a:ext cx="4680520" cy="2016224"/>
          </a:xfrm>
          <a:prstGeom prst="lef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Оформление папки-передвижки для родителей: «Равные права-равные возможности» воспитатель  старшей логопедической группы №11      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Рогожина В.В.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564904"/>
            <a:ext cx="2520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Вторник </a:t>
            </a:r>
            <a:r>
              <a:rPr lang="ru-RU" b="1" i="1" dirty="0" smtClean="0">
                <a:solidFill>
                  <a:srgbClr val="FF0000"/>
                </a:solidFill>
              </a:rPr>
              <a:t>04.04.2023г.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Выноска со стрелкой влево 4"/>
          <p:cNvSpPr/>
          <p:nvPr/>
        </p:nvSpPr>
        <p:spPr>
          <a:xfrm>
            <a:off x="3851920" y="3904662"/>
            <a:ext cx="3960440" cy="1850504"/>
          </a:xfrm>
          <a:prstGeom prst="lef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Чтение художественной литературы в старшей логопедической группе №10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В.Катаева</a:t>
            </a:r>
            <a:r>
              <a:rPr lang="ru-RU" sz="1600" dirty="0" smtClean="0">
                <a:solidFill>
                  <a:schemeClr val="tx1"/>
                </a:solidFill>
              </a:rPr>
              <a:t> «Цветик-</a:t>
            </a:r>
            <a:r>
              <a:rPr lang="ru-RU" sz="1600" dirty="0" err="1" smtClean="0">
                <a:solidFill>
                  <a:schemeClr val="tx1"/>
                </a:solidFill>
              </a:rPr>
              <a:t>семицветик</a:t>
            </a:r>
            <a:r>
              <a:rPr lang="ru-RU" sz="1600" dirty="0" smtClean="0">
                <a:solidFill>
                  <a:schemeClr val="tx1"/>
                </a:solidFill>
              </a:rPr>
              <a:t>»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21" y="2923393"/>
            <a:ext cx="2859782" cy="381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9142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F:\инклюзия 2\4 группа\SAM_48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71" y="3861048"/>
            <a:ext cx="4176464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Выноска со стрелкой влево 1"/>
          <p:cNvSpPr/>
          <p:nvPr/>
        </p:nvSpPr>
        <p:spPr>
          <a:xfrm>
            <a:off x="4644008" y="404664"/>
            <a:ext cx="3744416" cy="2016224"/>
          </a:xfrm>
          <a:prstGeom prst="lef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Речевая игра в подготовительной логопедической группе №8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«Добрые слова»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Выноска со стрелкой влево 4"/>
          <p:cNvSpPr/>
          <p:nvPr/>
        </p:nvSpPr>
        <p:spPr>
          <a:xfrm>
            <a:off x="4644008" y="4293096"/>
            <a:ext cx="3816424" cy="1656184"/>
          </a:xfrm>
          <a:prstGeom prst="lef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Беседа в подготовительной логопедической группе №4 «Вы встретили инвалида»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6632"/>
            <a:ext cx="2646294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22959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0"/>
            <a:ext cx="511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Среда </a:t>
            </a:r>
            <a:r>
              <a:rPr lang="ru-RU" b="1" i="1" dirty="0" smtClean="0">
                <a:solidFill>
                  <a:srgbClr val="FF0000"/>
                </a:solidFill>
              </a:rPr>
              <a:t>05.04.2023 г.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122" name="Picture 2" descr="F:\инклюзия 2\муз. Эля\IMG-510c09930a7b19ca3b23585a49d1b2f7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1" y="476672"/>
            <a:ext cx="5027712" cy="318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 со стрелкой влево 2"/>
          <p:cNvSpPr/>
          <p:nvPr/>
        </p:nvSpPr>
        <p:spPr>
          <a:xfrm>
            <a:off x="5436096" y="836712"/>
            <a:ext cx="3240360" cy="2145553"/>
          </a:xfrm>
          <a:prstGeom prst="lef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Музыкальное занятие в старшей логопедической группе №10 по теме: «Прослушивание музыки </a:t>
            </a:r>
            <a:r>
              <a:rPr lang="ru-RU" sz="1600" dirty="0" err="1" smtClean="0">
                <a:solidFill>
                  <a:schemeClr val="tx1"/>
                </a:solidFill>
              </a:rPr>
              <a:t>С.Салманова</a:t>
            </a:r>
            <a:r>
              <a:rPr lang="ru-RU" sz="1600" dirty="0" smtClean="0">
                <a:solidFill>
                  <a:schemeClr val="tx1"/>
                </a:solidFill>
              </a:rPr>
              <a:t> «Голодная кошка и  сытый кот»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C:\Users\1\Desktop\Новая папка\IMG_20210405_1043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89040"/>
            <a:ext cx="4075996" cy="28803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Выноска со стрелкой вправо 3"/>
          <p:cNvSpPr/>
          <p:nvPr/>
        </p:nvSpPr>
        <p:spPr>
          <a:xfrm>
            <a:off x="539552" y="4221088"/>
            <a:ext cx="3744416" cy="2088232"/>
          </a:xfrm>
          <a:prstGeom prst="righ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Рисование в старшей логопедической группе №5 по теме: «Доброта в моём сердце»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3321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0170" y="3244334"/>
            <a:ext cx="30876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Четверг 06 .04. 2023г.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" name="Рисунок 9" descr="https://fs00.infourok.ru/images/doc/269/274172/img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789040"/>
            <a:ext cx="4464496" cy="285548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Выноска со стрелкой влево 6"/>
          <p:cNvSpPr/>
          <p:nvPr/>
        </p:nvSpPr>
        <p:spPr>
          <a:xfrm>
            <a:off x="4716016" y="4255524"/>
            <a:ext cx="3960440" cy="1922512"/>
          </a:xfrm>
          <a:prstGeom prst="lef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Беседа в подготовительной логопедической группе №4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 err="1" smtClean="0">
                <a:solidFill>
                  <a:schemeClr val="tx1"/>
                </a:solidFill>
              </a:rPr>
              <a:t>Паралимпийские</a:t>
            </a:r>
            <a:r>
              <a:rPr lang="ru-RU" dirty="0" smtClean="0">
                <a:solidFill>
                  <a:schemeClr val="tx1"/>
                </a:solidFill>
              </a:rPr>
              <a:t> игры. История. Достижения»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64741"/>
            <a:ext cx="2592288" cy="3813359"/>
          </a:xfrm>
          <a:prstGeom prst="rect">
            <a:avLst/>
          </a:prstGeom>
        </p:spPr>
      </p:pic>
      <p:sp>
        <p:nvSpPr>
          <p:cNvPr id="6" name="Выноска со стрелкой вправо 5"/>
          <p:cNvSpPr/>
          <p:nvPr/>
        </p:nvSpPr>
        <p:spPr>
          <a:xfrm>
            <a:off x="755576" y="476672"/>
            <a:ext cx="4680520" cy="2138536"/>
          </a:xfrm>
          <a:prstGeom prst="righ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НОД в подготовительной логопедической группе №8 по рисованию </a:t>
            </a:r>
          </a:p>
          <a:p>
            <a:pPr algn="ctr"/>
            <a:r>
              <a:rPr lang="ru-RU" dirty="0" smtClean="0"/>
              <a:t>«Дерево добра»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75759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Desktop\Новая папка\IMG_20210409_10543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3006676" cy="28803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Выноска со стрелкой влево 2"/>
          <p:cNvSpPr/>
          <p:nvPr/>
        </p:nvSpPr>
        <p:spPr>
          <a:xfrm>
            <a:off x="3662728" y="476672"/>
            <a:ext cx="3501560" cy="1296144"/>
          </a:xfrm>
          <a:prstGeom prst="lef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Моделирование ситуации в старшей логопедической группе №11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«Мы вместе»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39804" y="5261705"/>
            <a:ext cx="4120627" cy="12566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Коллективная аппликация в подготовительной логопедической группе №10 «Дерево добра»</a:t>
            </a:r>
            <a:endParaRPr lang="ru-RU" dirty="0"/>
          </a:p>
        </p:txBody>
      </p:sp>
      <p:sp>
        <p:nvSpPr>
          <p:cNvPr id="5" name="Двойная стрелка влево/вверх 4"/>
          <p:cNvSpPr/>
          <p:nvPr/>
        </p:nvSpPr>
        <p:spPr>
          <a:xfrm>
            <a:off x="3851920" y="4696815"/>
            <a:ext cx="850392" cy="850392"/>
          </a:xfrm>
          <a:prstGeom prst="leftUp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048248"/>
            <a:ext cx="3953804" cy="29653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07" y="3407511"/>
            <a:ext cx="257175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892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187624" y="476672"/>
            <a:ext cx="6624736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Круглый стол для педагогов </a:t>
            </a:r>
          </a:p>
          <a:p>
            <a:pPr algn="ctr"/>
            <a:r>
              <a:rPr lang="ru-RU" dirty="0" smtClean="0"/>
              <a:t>«Не допускай инвалидности души»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484" y="2242545"/>
            <a:ext cx="2339752" cy="175481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198" y="1700808"/>
            <a:ext cx="3728302" cy="27962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801675"/>
            <a:ext cx="2411760" cy="18088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166048"/>
            <a:ext cx="2407423" cy="18055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584" y="4747669"/>
            <a:ext cx="2555776" cy="191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870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Desktop\Новая папка\IMG_20210409_10364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1952"/>
            <a:ext cx="3876675" cy="28479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Выноска со стрелкой влево 2"/>
          <p:cNvSpPr/>
          <p:nvPr/>
        </p:nvSpPr>
        <p:spPr>
          <a:xfrm>
            <a:off x="4427984" y="620688"/>
            <a:ext cx="3888432" cy="1850504"/>
          </a:xfrm>
          <a:prstGeom prst="lef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Выставка рисунков в старшей логопедической  группе №5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«Доброта в моем сердце»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9" y="3244334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Пятница  </a:t>
            </a:r>
            <a:r>
              <a:rPr lang="ru-RU" b="1" i="1" dirty="0" smtClean="0">
                <a:solidFill>
                  <a:srgbClr val="FF0000"/>
                </a:solidFill>
              </a:rPr>
              <a:t>07.04.2023 г.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194" name="Picture 2" descr="F:\инклюзия 2\физ.культ\IMG-b99de8f4f8eec4ba627f5981fa98586a-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96" y="3613666"/>
            <a:ext cx="2528113" cy="21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инклюзия 2\физ.культ\IMG-ae08a0eb32a61d922d71cdba03cd5dfd-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779" y="4010626"/>
            <a:ext cx="2788162" cy="281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ыноска со стрелкой влево 4"/>
          <p:cNvSpPr/>
          <p:nvPr/>
        </p:nvSpPr>
        <p:spPr>
          <a:xfrm>
            <a:off x="5076056" y="4010626"/>
            <a:ext cx="3744416" cy="2370702"/>
          </a:xfrm>
          <a:prstGeom prst="leftArrow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Просмотр видеоролика «Я люблю этот мир» на занятиях по физической культуре в старших и подготовительных группах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3481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198</TotalTime>
  <Words>295</Words>
  <Application>Microsoft Office PowerPoint</Application>
  <PresentationFormat>Экран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Люда</dc:creator>
  <cp:lastModifiedBy>Школа 6</cp:lastModifiedBy>
  <cp:revision>39</cp:revision>
  <dcterms:created xsi:type="dcterms:W3CDTF">2021-04-13T09:03:01Z</dcterms:created>
  <dcterms:modified xsi:type="dcterms:W3CDTF">2023-04-11T09:23:39Z</dcterms:modified>
</cp:coreProperties>
</file>