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1" d="100"/>
          <a:sy n="71" d="100"/>
        </p:scale>
        <p:origin x="2052" y="10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0"/>
          <a:stretch>
            <a:fillRect/>
          </a:stretch>
        </p:blipFill>
        <p:spPr bwMode="auto">
          <a:xfrm>
            <a:off x="0" y="-322730"/>
            <a:ext cx="12192000" cy="718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05" y="370334"/>
            <a:ext cx="321564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Кабинетрусского языка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№39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80773" y="585206"/>
            <a:ext cx="5718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Оборудование, средства обучения и воспитания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7325" y="2285999"/>
            <a:ext cx="3732645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Ноутбук-1 </a:t>
            </a:r>
            <a:r>
              <a:rPr lang="ru-RU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система МФУ-2 </a:t>
            </a:r>
            <a:r>
              <a:rPr lang="ru-RU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рецуркулятор-1 шт., школьная доска (с магнитным покрытием) - 1 шт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rcRect t="29444" r="12824" b="17341"/>
          <a:stretch>
            <a:fillRect/>
          </a:stretch>
        </p:blipFill>
        <p:spPr>
          <a:xfrm>
            <a:off x="4048760" y="985520"/>
            <a:ext cx="3317240" cy="268986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rcRect l="10978" t="36072"/>
          <a:stretch>
            <a:fillRect/>
          </a:stretch>
        </p:blipFill>
        <p:spPr>
          <a:xfrm>
            <a:off x="4208145" y="3890010"/>
            <a:ext cx="3157855" cy="2803525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/>
          <a:srcRect t="31256"/>
          <a:stretch>
            <a:fillRect/>
          </a:stretch>
        </p:blipFill>
        <p:spPr>
          <a:xfrm>
            <a:off x="8086725" y="990600"/>
            <a:ext cx="2939415" cy="268478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rcRect b="23103"/>
          <a:stretch>
            <a:fillRect/>
          </a:stretch>
        </p:blipFill>
        <p:spPr>
          <a:xfrm>
            <a:off x="7849870" y="3890010"/>
            <a:ext cx="3413125" cy="26987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3"/>
          <a:stretch>
            <a:fillRect/>
          </a:stretch>
        </p:blipFill>
        <p:spPr bwMode="auto">
          <a:xfrm>
            <a:off x="0" y="-242048"/>
            <a:ext cx="12192000" cy="710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145" y="369763"/>
            <a:ext cx="26269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№39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144" y="1886830"/>
            <a:ext cx="3718273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стул мягкий -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1шт,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 учителя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однотумбовый-1шт, 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парта-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трансформер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ростовая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группа-17шт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стул ученический регулируемый -34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стеллаж-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rcRect t="20936"/>
          <a:stretch>
            <a:fillRect/>
          </a:stretch>
        </p:blipFill>
        <p:spPr>
          <a:xfrm>
            <a:off x="4345305" y="1235075"/>
            <a:ext cx="2960370" cy="268287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605" y="1077595"/>
            <a:ext cx="2322830" cy="308673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735" y="3917950"/>
            <a:ext cx="2103755" cy="2794635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rcRect l="24250" t="41522"/>
          <a:stretch>
            <a:fillRect/>
          </a:stretch>
        </p:blipFill>
        <p:spPr>
          <a:xfrm>
            <a:off x="3867785" y="4164330"/>
            <a:ext cx="3437890" cy="19989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</Words>
  <Application>WPS Presentation</Application>
  <PresentationFormat>Широкоэкранный</PresentationFormat>
  <Paragraphs>11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1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Тема Office</vt:lpstr>
      <vt:lpstr>PowerPoint 演示文稿</vt:lpstr>
      <vt:lpstr>PowerPoint 演示文稿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</dc:creator>
  <cp:lastModifiedBy>Дом</cp:lastModifiedBy>
  <cp:revision>6</cp:revision>
  <dcterms:created xsi:type="dcterms:W3CDTF">2024-09-22T19:48:00Z</dcterms:created>
  <dcterms:modified xsi:type="dcterms:W3CDTF">2024-10-10T18:05:49Z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F08D4E204B954CD284AA23363C0077BA_12</vt:lpwstr>
  </property>
  <property fmtid="{D5CDD505-2E9C-101B-9397-08002B2CF9AE}" pid="3" name="KSOProductBuildVer">
    <vt:lpwstr>1049-12.2.0.18283</vt:lpwstr>
  </property>
</Properties>
</file>