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162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688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442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80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10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2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231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16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91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60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636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99F95-4D9D-4D4A-85C4-A3186EA33E67}" type="datetimeFigureOut">
              <a:rPr lang="ru-RU" smtClean="0"/>
              <a:t>13.10.2024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33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15855" y="-468504"/>
            <a:ext cx="12192000" cy="71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325" y="285879"/>
            <a:ext cx="38499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классов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80773" y="585206"/>
            <a:ext cx="57188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Оборудование, средства обучения и воспитания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325" y="2285999"/>
            <a:ext cx="373264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Ноутбук-1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интерактивная доска -1шт, проектор (в комплекте с потолочным креплением для проектора)-1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система МФУ-1 </a:t>
            </a:r>
            <a:r>
              <a:rPr lang="ru-RU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звуковые колонки-1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рецуркулятор-1 шт.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38D45AA-9ADF-45E8-858E-EF7969CAEA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2" t="17963" r="17230" b="-9539"/>
          <a:stretch/>
        </p:blipFill>
        <p:spPr>
          <a:xfrm>
            <a:off x="4228485" y="4459307"/>
            <a:ext cx="1883370" cy="187405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0F4E442-B7D2-4E6C-BCDA-9633B45D7B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25"/>
          <a:stretch/>
        </p:blipFill>
        <p:spPr>
          <a:xfrm>
            <a:off x="10004449" y="930850"/>
            <a:ext cx="1605109" cy="266281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6613" y="3971931"/>
            <a:ext cx="4056966" cy="25927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6107" y="1116876"/>
            <a:ext cx="3588878" cy="254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2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161855"/>
            <a:ext cx="12193057" cy="71817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3449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144" y="1886830"/>
            <a:ext cx="371827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стул мягкий -1шт, стол учителя двухтумбовый-1шт,стол учителя компьютерный-1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парта- трансформер ростовая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группа-15шт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стул ученический регулируемый -28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вешалка для одежды ученичесокй-1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табличница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стеллаж- 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раковина-1 </a:t>
            </a:r>
            <a:r>
              <a:rPr lang="ru-RU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8755" y="1606254"/>
            <a:ext cx="3415296" cy="22219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1195" y="4009280"/>
            <a:ext cx="4054191" cy="2591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9242" y="1484109"/>
            <a:ext cx="4438095" cy="20761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5046" y="3924054"/>
            <a:ext cx="2161905" cy="30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355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/>
          <a:stretch/>
        </p:blipFill>
        <p:spPr bwMode="auto">
          <a:xfrm>
            <a:off x="0" y="-457200"/>
            <a:ext cx="12192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3449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145" y="2409974"/>
            <a:ext cx="36215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1.Комплекты таблиц для начальной школы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2.Интерактивные диски к таблицам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3.Словари по русскому языку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4.Комплекты дидактических пособий для начальной школы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2725AF9-5028-4D08-834F-3922ECACE9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320" y="1215144"/>
            <a:ext cx="3020505" cy="227245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F9335AF-48C4-4313-A0AF-3F5B951C3B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91" b="16618"/>
          <a:stretch/>
        </p:blipFill>
        <p:spPr>
          <a:xfrm>
            <a:off x="3951903" y="4506627"/>
            <a:ext cx="4507467" cy="215525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6CE19A7-311F-4C0D-BC53-5171A939DD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" t="12058" r="-1163" b="1124"/>
          <a:stretch/>
        </p:blipFill>
        <p:spPr>
          <a:xfrm>
            <a:off x="7925910" y="648246"/>
            <a:ext cx="3944947" cy="257673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744371B-9EF7-43D8-895F-3B1371D7AC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8" r="2460"/>
          <a:stretch/>
        </p:blipFill>
        <p:spPr>
          <a:xfrm>
            <a:off x="8570450" y="3494949"/>
            <a:ext cx="3621550" cy="252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378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108</Words>
  <Application>Microsoft Office PowerPoint</Application>
  <PresentationFormat>Широкоэкранный</PresentationFormat>
  <Paragraphs>11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</dc:creator>
  <cp:lastModifiedBy>РОМА</cp:lastModifiedBy>
  <cp:revision>7</cp:revision>
  <dcterms:created xsi:type="dcterms:W3CDTF">2024-09-22T19:48:56Z</dcterms:created>
  <dcterms:modified xsi:type="dcterms:W3CDTF">2024-10-13T19:50:36Z</dcterms:modified>
</cp:coreProperties>
</file>