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15855" y="-468504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25" y="285879"/>
            <a:ext cx="384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интерактивная доска -1шт, проектор (в комплекте с потолочным креплением для проектора)-1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МФУ-1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звуковые колонки-1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рецуркулятор-1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D45AA-9ADF-45E8-858E-EF7969CAE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17963" r="17230" b="-9539"/>
          <a:stretch/>
        </p:blipFill>
        <p:spPr>
          <a:xfrm>
            <a:off x="4228485" y="4459307"/>
            <a:ext cx="1883370" cy="18740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F4E442-B7D2-4E6C-BCDA-9633B45D7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5"/>
          <a:stretch/>
        </p:blipFill>
        <p:spPr>
          <a:xfrm>
            <a:off x="10004449" y="930850"/>
            <a:ext cx="1605109" cy="26628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613" y="3971931"/>
            <a:ext cx="4056966" cy="2592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107" y="1116876"/>
            <a:ext cx="3588878" cy="25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61855"/>
            <a:ext cx="12193057" cy="7181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344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4" y="1886830"/>
            <a:ext cx="3718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мягкий -1шт, стол учителя двухтумбовый-1шт,стол учителя компьютерный-1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парта- трансформер ростовая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группа-15шт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стул ученический регулируемый -28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вешалка для одежды ученичесокй-1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табличница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стеллаж-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раковина-1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55" y="1606254"/>
            <a:ext cx="3415296" cy="222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195" y="4009280"/>
            <a:ext cx="4054191" cy="25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242" y="1484109"/>
            <a:ext cx="4438095" cy="2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046" y="3924054"/>
            <a:ext cx="2161905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344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1.Комплекты таблиц для начальной школы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2.Интерактивные диски к таблицам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3.Словари по русскому языку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4.Комплекты дидактических пособий для начальной школы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25AF9-5028-4D08-834F-3922ECACE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20" y="1215144"/>
            <a:ext cx="3020505" cy="2272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9335AF-48C4-4313-A0AF-3F5B951C3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1" b="16618"/>
          <a:stretch/>
        </p:blipFill>
        <p:spPr>
          <a:xfrm>
            <a:off x="3951903" y="4506627"/>
            <a:ext cx="4507467" cy="21552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E19A7-311F-4C0D-BC53-5171A939DD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12058" r="-1163" b="1124"/>
          <a:stretch/>
        </p:blipFill>
        <p:spPr>
          <a:xfrm>
            <a:off x="7925910" y="648246"/>
            <a:ext cx="3944947" cy="25767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44371B-9EF7-43D8-895F-3B1371D7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r="2460"/>
          <a:stretch/>
        </p:blipFill>
        <p:spPr>
          <a:xfrm>
            <a:off x="8570450" y="3494949"/>
            <a:ext cx="3621550" cy="25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108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7</cp:revision>
  <dcterms:created xsi:type="dcterms:W3CDTF">2024-09-22T19:48:56Z</dcterms:created>
  <dcterms:modified xsi:type="dcterms:W3CDTF">2024-10-13T19:50:36Z</dcterms:modified>
</cp:coreProperties>
</file>